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6" r:id="rId2"/>
    <p:sldMasterId id="2147483707" r:id="rId3"/>
    <p:sldMasterId id="2147483708" r:id="rId4"/>
  </p:sldMasterIdLst>
  <p:notesMasterIdLst>
    <p:notesMasterId r:id="rId27"/>
  </p:notesMasterIdLst>
  <p:sldIdLst>
    <p:sldId id="256" r:id="rId5"/>
    <p:sldId id="257" r:id="rId6"/>
    <p:sldId id="258" r:id="rId7"/>
    <p:sldId id="259" r:id="rId8"/>
    <p:sldId id="260" r:id="rId9"/>
    <p:sldId id="261" r:id="rId10"/>
    <p:sldId id="264" r:id="rId11"/>
    <p:sldId id="262" r:id="rId12"/>
    <p:sldId id="263"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10058400" cy="7772400"/>
  <p:notesSz cx="6858000" cy="9144000"/>
  <p:custDataLst>
    <p:tags r:id="rId28"/>
  </p:custDataLst>
  <p:defaultTextStyle>
    <a:defPPr>
      <a:defRPr lang="ru-RU"/>
    </a:defPPr>
    <a:lvl1pPr algn="l" rtl="0" eaLnBrk="0" fontAlgn="base" hangingPunct="0">
      <a:spcBef>
        <a:spcPct val="0"/>
      </a:spcBef>
      <a:spcAft>
        <a:spcPct val="0"/>
      </a:spcAft>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286000" algn="l" defTabSz="914400" rtl="0" eaLnBrk="1" latinLnBrk="0" hangingPunct="1">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743200" algn="l" defTabSz="914400" rtl="0" eaLnBrk="1" latinLnBrk="0" hangingPunct="1">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200400" algn="l" defTabSz="914400" rtl="0" eaLnBrk="1" latinLnBrk="0" hangingPunct="1">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657600" algn="l" defTabSz="914400" rtl="0" eaLnBrk="1" latinLnBrk="0" hangingPunct="1">
      <a:defRPr kern="1200">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53F898-5CCA-4F27-83E4-1D7C35F05DCD}" v="2" dt="2019-03-28T14:06:36.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140" y="60"/>
      </p:cViewPr>
      <p:guideLst>
        <p:guide orient="horz" pos="2160"/>
        <p:guide pos="2880"/>
      </p:guideLst>
    </p:cSldViewPr>
  </p:slideViewPr>
  <p:notesTextViewPr>
    <p:cViewPr>
      <p:scale>
        <a:sx n="100" d="100"/>
        <a:sy n="100" d="100"/>
      </p:scale>
      <p:origin x="0" y="0"/>
    </p:cViewPr>
  </p:notesTextViewPr>
  <p:notesViewPr>
    <p:cSldViewPr>
      <p:cViewPr>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 Johnson" userId="0af8b450-c187-4be0-87ae-b372566e3689" providerId="ADAL" clId="{3053F898-5CCA-4F27-83E4-1D7C35F05DCD}"/>
    <pc:docChg chg="modSld">
      <pc:chgData name="Ross Johnson" userId="0af8b450-c187-4be0-87ae-b372566e3689" providerId="ADAL" clId="{3053F898-5CCA-4F27-83E4-1D7C35F05DCD}" dt="2019-03-28T14:06:36.715" v="1"/>
      <pc:docMkLst>
        <pc:docMk/>
      </pc:docMkLst>
      <pc:sldChg chg="addSp delSp modTransition">
        <pc:chgData name="Ross Johnson" userId="0af8b450-c187-4be0-87ae-b372566e3689" providerId="ADAL" clId="{3053F898-5CCA-4F27-83E4-1D7C35F05DCD}" dt="2019-03-28T14:06:36.715" v="1"/>
        <pc:sldMkLst>
          <pc:docMk/>
          <pc:sldMk cId="0" sldId="256"/>
        </pc:sldMkLst>
        <pc:spChg chg="add del">
          <ac:chgData name="Ross Johnson" userId="0af8b450-c187-4be0-87ae-b372566e3689" providerId="ADAL" clId="{3053F898-5CCA-4F27-83E4-1D7C35F05DCD}" dt="2019-03-28T14:06:36.715" v="1"/>
          <ac:spMkLst>
            <pc:docMk/>
            <pc:sldMk cId="0" sldId="256"/>
            <ac:spMk id="6146" creationId="{00000000-0000-0000-0000-000000000000}"/>
          </ac:spMkLst>
        </pc:spChg>
        <pc:spChg chg="add del">
          <ac:chgData name="Ross Johnson" userId="0af8b450-c187-4be0-87ae-b372566e3689" providerId="ADAL" clId="{3053F898-5CCA-4F27-83E4-1D7C35F05DCD}" dt="2019-03-28T14:06:36.715" v="1"/>
          <ac:spMkLst>
            <pc:docMk/>
            <pc:sldMk cId="0" sldId="256"/>
            <ac:spMk id="614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buSzTx/>
              <a:defRPr smtClean="0"/>
            </a:lvl1pPr>
          </a:lstStyle>
          <a:p>
            <a:pPr>
              <a:defRPr/>
            </a:pPr>
            <a:endParaRPr lang="ru-RU"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buSzTx/>
              <a:defRPr smtClean="0"/>
            </a:lvl1pPr>
          </a:lstStyle>
          <a:p>
            <a:pPr>
              <a:defRPr/>
            </a:pPr>
            <a:endParaRPr lang="ru-RU" alt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noProof="0"/>
              <a:t>Click to edit Master text styles</a:t>
            </a:r>
          </a:p>
          <a:p>
            <a:pPr lvl="1"/>
            <a:r>
              <a:rPr lang="ru-RU" altLang="en-US" noProof="0"/>
              <a:t>Second level</a:t>
            </a:r>
          </a:p>
          <a:p>
            <a:pPr lvl="2"/>
            <a:r>
              <a:rPr lang="ru-RU" altLang="en-US" noProof="0"/>
              <a:t>Third level</a:t>
            </a:r>
          </a:p>
          <a:p>
            <a:pPr lvl="3"/>
            <a:r>
              <a:rPr lang="ru-RU" altLang="en-US" noProof="0"/>
              <a:t>Fourth level</a:t>
            </a:r>
          </a:p>
          <a:p>
            <a:pPr lvl="4"/>
            <a:r>
              <a:rPr lang="ru-RU" alt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buSzTx/>
              <a:defRPr smtClean="0"/>
            </a:lvl1pPr>
          </a:lstStyle>
          <a:p>
            <a:pPr>
              <a:defRPr/>
            </a:pPr>
            <a:endParaRPr lang="ru-RU"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buSzTx/>
              <a:defRPr smtClean="0"/>
            </a:lvl1pPr>
          </a:lstStyle>
          <a:p>
            <a:pPr>
              <a:defRPr/>
            </a:pPr>
            <a:fld id="{51C58801-48F7-428B-946A-12DF5EC8B5CE}" type="slidenum">
              <a:rPr lang="ru-RU" altLang="en-US"/>
              <a:pPr>
                <a:defRPr/>
              </a:pPr>
              <a:t>‹#›</a:t>
            </a:fld>
            <a:endParaRPr lang="ru-RU" altLang="en-US"/>
          </a:p>
        </p:txBody>
      </p:sp>
    </p:spTree>
    <p:extLst>
      <p:ext uri="{BB962C8B-B14F-4D97-AF65-F5344CB8AC3E}">
        <p14:creationId xmlns:p14="http://schemas.microsoft.com/office/powerpoint/2010/main" val="728227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Tx/>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buSzTx/>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buSzTx/>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buSzTx/>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buSzTx/>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fld id="{5A1E79B6-6992-4550-8547-172051A1984F}" type="slidenum">
              <a:rPr lang="ru-RU" altLang="en-US"/>
              <a:t>1</a:t>
            </a:fld>
            <a:endParaRPr lang="ru-RU" altLang="en-US"/>
          </a:p>
        </p:txBody>
      </p:sp>
      <p:sp>
        <p:nvSpPr>
          <p:cNvPr id="7171" name="Rectangle 10"/>
          <p:cNvSpPr>
            <a:spLocks noGrp="1" noRot="1" noChangeAspect="1" noChangeArrowheads="1" noTextEdit="1"/>
          </p:cNvSpPr>
          <p:nvPr>
            <p:ph type="sldImg"/>
          </p:nvPr>
        </p:nvSpPr>
        <p:spPr>
          <a:xfrm flipH="1">
            <a:off x="0" y="0"/>
            <a:ext cx="0" cy="0"/>
          </a:xfrm>
          <a:noFill/>
          <a:ln>
            <a:noFill/>
          </a:ln>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7172" name="Rectangle 11"/>
          <p:cNvSpPr>
            <a:spLocks noGrp="1" noChangeArrowheads="1"/>
          </p:cNvSpPr>
          <p:nvPr>
            <p:ph type="body" idx="1"/>
          </p:nvPr>
        </p:nvSpPr>
        <p:spPr>
          <a:xfrm flipH="1">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pPr eaLnBrk="1" hangingPunct="1">
              <a:spcBef>
                <a:spcPct val="0"/>
              </a:spcBef>
            </a:pPr>
            <a:r>
              <a:rPr lang="en-US" altLang="en-US">
                <a:latin typeface="Arial" panose="020B0604020202020204" pitchFamily="34" charset="0"/>
              </a:rPr>
              <a:t>As teenagers count the days until they get their drivers’ licenses, many parents also count the days in dread. Teens acquire freedom and a chance to hit the open road. Parents, on other hand, face sleepless nights and higher premiums for their auto insurance. Nervous parents have a right to be concerned, as teen drivers pose many dangers to themselves and others on the road.</a:t>
            </a:r>
          </a:p>
          <a:p>
            <a:pPr eaLnBrk="1" hangingPunct="1">
              <a:spcBef>
                <a:spcPct val="0"/>
              </a:spcBef>
            </a:pPr>
            <a:endParaRPr lang="en-US" altLang="en-US"/>
          </a:p>
        </p:txBody>
      </p:sp>
    </p:spTree>
    <p:extLst>
      <p:ext uri="{BB962C8B-B14F-4D97-AF65-F5344CB8AC3E}">
        <p14:creationId xmlns:p14="http://schemas.microsoft.com/office/powerpoint/2010/main" val="255560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fld id="{9D8D165D-9833-4A8F-A8D4-2BAF90AB7C70}" type="slidenum">
              <a:rPr lang="ru-RU" altLang="en-US"/>
              <a:t>2</a:t>
            </a:fld>
            <a:endParaRPr lang="ru-RU" altLang="en-US"/>
          </a:p>
        </p:txBody>
      </p:sp>
      <p:sp>
        <p:nvSpPr>
          <p:cNvPr id="9219" name="Rectangle 14"/>
          <p:cNvSpPr>
            <a:spLocks noGrp="1" noRot="1" noChangeAspect="1" noChangeArrowheads="1" noTextEdit="1"/>
          </p:cNvSpPr>
          <p:nvPr>
            <p:ph type="sldImg"/>
          </p:nvPr>
        </p:nvSpPr>
        <p:spPr>
          <a:xfrm flipH="1">
            <a:off x="0" y="0"/>
            <a:ext cx="0" cy="0"/>
          </a:xfrm>
          <a:noFill/>
          <a:ln>
            <a:noFill/>
          </a:ln>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9220" name="Rectangle 15"/>
          <p:cNvSpPr>
            <a:spLocks noGrp="1" noChangeArrowheads="1"/>
          </p:cNvSpPr>
          <p:nvPr>
            <p:ph type="body" idx="1"/>
          </p:nvPr>
        </p:nvSpPr>
        <p:spPr>
          <a:xfrm flipH="1">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pPr eaLnBrk="1" hangingPunct="1">
              <a:spcBef>
                <a:spcPct val="0"/>
              </a:spcBef>
            </a:pPr>
            <a:r>
              <a:rPr lang="en-US" altLang="en-US">
                <a:latin typeface="Arial" panose="020B0604020202020204" pitchFamily="34" charset="0"/>
              </a:rPr>
              <a:t>According to the Centers for Disease Control and Prevention (CDC), motor vehicle crashes are the leading cause of death of American teens, accounting for over 30 percent of all deaths in this age group. Here are some other statistics on teen drivers.</a:t>
            </a:r>
          </a:p>
          <a:p>
            <a:pPr eaLnBrk="1" hangingPunct="1">
              <a:spcBef>
                <a:spcPct val="0"/>
              </a:spcBef>
            </a:pPr>
            <a:endParaRPr lang="en-US" altLang="en-US"/>
          </a:p>
        </p:txBody>
      </p:sp>
    </p:spTree>
    <p:extLst>
      <p:ext uri="{BB962C8B-B14F-4D97-AF65-F5344CB8AC3E}">
        <p14:creationId xmlns:p14="http://schemas.microsoft.com/office/powerpoint/2010/main" val="177737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fld id="{C92B94F2-089D-4C53-98CE-77FC52F2BD9F}" type="slidenum">
              <a:rPr lang="ru-RU" altLang="en-US"/>
              <a:t>7</a:t>
            </a:fld>
            <a:endParaRPr lang="ru-RU" altLang="en-US"/>
          </a:p>
        </p:txBody>
      </p:sp>
      <p:sp>
        <p:nvSpPr>
          <p:cNvPr id="15363" name="Rectangle 18"/>
          <p:cNvSpPr>
            <a:spLocks noGrp="1" noRot="1" noChangeAspect="1" noChangeArrowheads="1" noTextEdit="1"/>
          </p:cNvSpPr>
          <p:nvPr>
            <p:ph type="sldImg"/>
          </p:nvPr>
        </p:nvSpPr>
        <p:spPr>
          <a:xfrm flipH="1">
            <a:off x="0" y="0"/>
            <a:ext cx="0" cy="0"/>
          </a:xfrm>
          <a:noFill/>
          <a:ln>
            <a:noFill/>
          </a:ln>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15364" name="Rectangle 19"/>
          <p:cNvSpPr>
            <a:spLocks noGrp="1" noChangeArrowheads="1"/>
          </p:cNvSpPr>
          <p:nvPr>
            <p:ph type="body" idx="1"/>
          </p:nvPr>
        </p:nvSpPr>
        <p:spPr>
          <a:xfrm flipH="1">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pPr eaLnBrk="1" hangingPunct="1">
              <a:spcBef>
                <a:spcPct val="0"/>
              </a:spcBef>
            </a:pPr>
            <a:r>
              <a:rPr lang="en-US" altLang="en-US">
                <a:latin typeface="Arial" panose="020B0604020202020204" pitchFamily="34" charset="0"/>
              </a:rPr>
              <a:t>Most states have adopted the Graduated Drivers Licensing (GDL) program to combat high fatality rates among teen drivers. This allows teens to gradually receiving driving privileges. </a:t>
            </a:r>
          </a:p>
          <a:p>
            <a:pPr eaLnBrk="1" hangingPunct="1">
              <a:spcBef>
                <a:spcPct val="0"/>
              </a:spcBef>
            </a:pPr>
            <a:endParaRPr lang="en-US" altLang="en-US"/>
          </a:p>
        </p:txBody>
      </p:sp>
    </p:spTree>
    <p:extLst>
      <p:ext uri="{BB962C8B-B14F-4D97-AF65-F5344CB8AC3E}">
        <p14:creationId xmlns:p14="http://schemas.microsoft.com/office/powerpoint/2010/main" val="2401973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fld id="{8CD27F7C-A96F-4A44-AF7A-C3C234DE6B98}" type="slidenum">
              <a:rPr lang="ru-RU" altLang="en-US"/>
              <a:t>10</a:t>
            </a:fld>
            <a:endParaRPr lang="ru-RU" altLang="en-US"/>
          </a:p>
        </p:txBody>
      </p:sp>
      <p:sp>
        <p:nvSpPr>
          <p:cNvPr id="19459" name="Rectangle 22"/>
          <p:cNvSpPr>
            <a:spLocks noGrp="1" noRot="1" noChangeAspect="1" noChangeArrowheads="1" noTextEdit="1"/>
          </p:cNvSpPr>
          <p:nvPr>
            <p:ph type="sldImg"/>
          </p:nvPr>
        </p:nvSpPr>
        <p:spPr>
          <a:xfrm flipH="1">
            <a:off x="0" y="0"/>
            <a:ext cx="0" cy="0"/>
          </a:xfrm>
          <a:noFill/>
          <a:ln>
            <a:noFill/>
          </a:ln>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19460" name="Rectangle 23"/>
          <p:cNvSpPr>
            <a:spLocks noGrp="1" noChangeArrowheads="1"/>
          </p:cNvSpPr>
          <p:nvPr>
            <p:ph type="body" idx="1"/>
          </p:nvPr>
        </p:nvSpPr>
        <p:spPr>
          <a:xfrm flipH="1">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pPr eaLnBrk="1" hangingPunct="1">
              <a:spcBef>
                <a:spcPct val="0"/>
              </a:spcBef>
            </a:pPr>
            <a:r>
              <a:rPr lang="en-US" altLang="en-US">
                <a:latin typeface="Arial" panose="020B0604020202020204" pitchFamily="34" charset="0"/>
              </a:rPr>
              <a:t>In addition to abiding by your states’ laws regarding first-time drivers, including the restrictions of GDLs, parents can do many things to lessen motor vehicle hazards for their children. </a:t>
            </a:r>
          </a:p>
          <a:p>
            <a:pPr eaLnBrk="1" hangingPunct="1">
              <a:spcBef>
                <a:spcPct val="0"/>
              </a:spcBef>
            </a:pPr>
            <a:endParaRPr lang="en-US" altLang="en-US"/>
          </a:p>
        </p:txBody>
      </p:sp>
    </p:spTree>
    <p:extLst>
      <p:ext uri="{BB962C8B-B14F-4D97-AF65-F5344CB8AC3E}">
        <p14:creationId xmlns:p14="http://schemas.microsoft.com/office/powerpoint/2010/main" val="371006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fld id="{08EE09B8-B55C-464E-A6FF-94B6DA49E469}" type="slidenum">
              <a:rPr lang="ru-RU" altLang="en-US"/>
              <a:t>15</a:t>
            </a:fld>
            <a:endParaRPr lang="ru-RU" altLang="en-US"/>
          </a:p>
        </p:txBody>
      </p:sp>
      <p:sp>
        <p:nvSpPr>
          <p:cNvPr id="25603" name="Rectangle 26"/>
          <p:cNvSpPr>
            <a:spLocks noGrp="1" noRot="1" noChangeAspect="1" noChangeArrowheads="1" noTextEdit="1"/>
          </p:cNvSpPr>
          <p:nvPr>
            <p:ph type="sldImg"/>
          </p:nvPr>
        </p:nvSpPr>
        <p:spPr>
          <a:xfrm flipH="1">
            <a:off x="0" y="0"/>
            <a:ext cx="0" cy="0"/>
          </a:xfrm>
          <a:noFill/>
          <a:ln>
            <a:noFill/>
          </a:ln>
          <a:extLs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sp>
      <p:sp>
        <p:nvSpPr>
          <p:cNvPr id="25604" name="Rectangle 27"/>
          <p:cNvSpPr>
            <a:spLocks noGrp="1" noChangeArrowheads="1"/>
          </p:cNvSpPr>
          <p:nvPr>
            <p:ph type="body" idx="1"/>
          </p:nvPr>
        </p:nvSpPr>
        <p:spPr>
          <a:xfrm flipH="1">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a:lstStyle/>
          <a:p>
            <a:pPr eaLnBrk="1" hangingPunct="1">
              <a:spcBef>
                <a:spcPct val="0"/>
              </a:spcBef>
            </a:pPr>
            <a:r>
              <a:rPr lang="en-US" altLang="en-US">
                <a:latin typeface="Arial" panose="020B0604020202020204" pitchFamily="34" charset="0"/>
              </a:rPr>
              <a:t>Draft a driving contract in which you and your child should both agree upon and sign. If your child violates the contract, you will already have established consequences in place and can enforce them without questions and refutes from your child. </a:t>
            </a:r>
          </a:p>
          <a:p>
            <a:pPr eaLnBrk="1" hangingPunct="1">
              <a:spcBef>
                <a:spcPct val="0"/>
              </a:spcBef>
            </a:pPr>
            <a:endParaRPr lang="en-US" altLang="en-US"/>
          </a:p>
        </p:txBody>
      </p:sp>
    </p:spTree>
    <p:extLst>
      <p:ext uri="{BB962C8B-B14F-4D97-AF65-F5344CB8AC3E}">
        <p14:creationId xmlns:p14="http://schemas.microsoft.com/office/powerpoint/2010/main" val="782134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6562D48-BE43-456C-B164-8B94D2D23374}"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DC85690-1539-460E-978B-BDE736A03B3E}" type="slidenum">
              <a:rPr lang="en-US" altLang="en-US"/>
              <a:pPr>
                <a:defRPr/>
              </a:pPr>
              <a:t>‹#›</a:t>
            </a:fld>
            <a:endParaRPr lang="en-US" altLang="en-US"/>
          </a:p>
        </p:txBody>
      </p:sp>
    </p:spTree>
    <p:extLst>
      <p:ext uri="{BB962C8B-B14F-4D97-AF65-F5344CB8AC3E}">
        <p14:creationId xmlns:p14="http://schemas.microsoft.com/office/powerpoint/2010/main" val="150514450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7117B0-7395-4C26-A22F-201C81104C5D}"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ED45511-0281-4C17-A424-7DEC067B8FA5}" type="slidenum">
              <a:rPr lang="en-US" altLang="en-US"/>
              <a:pPr>
                <a:defRPr/>
              </a:pPr>
              <a:t>‹#›</a:t>
            </a:fld>
            <a:endParaRPr lang="en-US" altLang="en-US"/>
          </a:p>
        </p:txBody>
      </p:sp>
    </p:spTree>
    <p:extLst>
      <p:ext uri="{BB962C8B-B14F-4D97-AF65-F5344CB8AC3E}">
        <p14:creationId xmlns:p14="http://schemas.microsoft.com/office/powerpoint/2010/main" val="225650593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8675" y="690563"/>
            <a:ext cx="1744663"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9925" y="690563"/>
            <a:ext cx="5086350" cy="6156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DB5C6DF-7A71-494F-930A-94ED587A3D61}"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555B0E1-67CE-47D1-9F8E-51FC39F8DAA7}" type="slidenum">
              <a:rPr lang="en-US" altLang="en-US"/>
              <a:pPr>
                <a:defRPr/>
              </a:pPr>
              <a:t>‹#›</a:t>
            </a:fld>
            <a:endParaRPr lang="en-US" altLang="en-US"/>
          </a:p>
        </p:txBody>
      </p:sp>
    </p:spTree>
    <p:extLst>
      <p:ext uri="{BB962C8B-B14F-4D97-AF65-F5344CB8AC3E}">
        <p14:creationId xmlns:p14="http://schemas.microsoft.com/office/powerpoint/2010/main" val="24935619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4EE8DD7-7961-4A98-94B5-891FEB361D6E}"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C1FE44A-549C-4466-834A-D8A9C13C2B43}" type="slidenum">
              <a:rPr lang="en-US" altLang="en-US"/>
              <a:pPr>
                <a:defRPr/>
              </a:pPr>
              <a:t>‹#›</a:t>
            </a:fld>
            <a:endParaRPr lang="en-US" altLang="en-US"/>
          </a:p>
        </p:txBody>
      </p:sp>
    </p:spTree>
    <p:extLst>
      <p:ext uri="{BB962C8B-B14F-4D97-AF65-F5344CB8AC3E}">
        <p14:creationId xmlns:p14="http://schemas.microsoft.com/office/powerpoint/2010/main" val="34692600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D86D44F-A477-46C7-B4CF-70100B53E9FA}"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4B05BF3-5B84-49A1-A3D4-EC38BE241B71}" type="slidenum">
              <a:rPr lang="en-US" altLang="en-US"/>
              <a:pPr>
                <a:defRPr/>
              </a:pPr>
              <a:t>‹#›</a:t>
            </a:fld>
            <a:endParaRPr lang="en-US" altLang="en-US"/>
          </a:p>
        </p:txBody>
      </p:sp>
    </p:spTree>
    <p:extLst>
      <p:ext uri="{BB962C8B-B14F-4D97-AF65-F5344CB8AC3E}">
        <p14:creationId xmlns:p14="http://schemas.microsoft.com/office/powerpoint/2010/main" val="390695425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5200650"/>
            <a:ext cx="8675688" cy="17002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D5BC51C6-4AD0-4F94-9E69-6173924C09E0}"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8F268B0-CDFD-48D5-A0EB-19D57C1BC531}" type="slidenum">
              <a:rPr lang="en-US" altLang="en-US"/>
              <a:pPr>
                <a:defRPr/>
              </a:pPr>
              <a:t>‹#›</a:t>
            </a:fld>
            <a:endParaRPr lang="en-US" altLang="en-US"/>
          </a:p>
        </p:txBody>
      </p:sp>
    </p:spTree>
    <p:extLst>
      <p:ext uri="{BB962C8B-B14F-4D97-AF65-F5344CB8AC3E}">
        <p14:creationId xmlns:p14="http://schemas.microsoft.com/office/powerpoint/2010/main" val="170725664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9925" y="2447925"/>
            <a:ext cx="3414713"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37038" y="2447925"/>
            <a:ext cx="3416300"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5F577ED-8B82-4FC4-A2BA-5FDF490FEF00}"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2F455A3C-876C-4947-8B56-59D79DEF9B2A}" type="slidenum">
              <a:rPr lang="en-US" altLang="en-US"/>
              <a:pPr>
                <a:defRPr/>
              </a:pPr>
              <a:t>‹#›</a:t>
            </a:fld>
            <a:endParaRPr lang="en-US" altLang="en-US"/>
          </a:p>
        </p:txBody>
      </p:sp>
    </p:spTree>
    <p:extLst>
      <p:ext uri="{BB962C8B-B14F-4D97-AF65-F5344CB8AC3E}">
        <p14:creationId xmlns:p14="http://schemas.microsoft.com/office/powerpoint/2010/main" val="104797368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9C8CE54-0D3E-47B8-A490-D15EE2A9F81C}" type="datetime1">
              <a:rPr lang="en-US" altLang="en-US"/>
              <a:pPr>
                <a:defRPr/>
              </a:pPr>
              <a:t>3/28/2019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304A5270-C24E-4CFF-9FD3-8509F546304C}" type="slidenum">
              <a:rPr lang="en-US" altLang="en-US"/>
              <a:pPr>
                <a:defRPr/>
              </a:pPr>
              <a:t>‹#›</a:t>
            </a:fld>
            <a:endParaRPr lang="en-US" altLang="en-US"/>
          </a:p>
        </p:txBody>
      </p:sp>
    </p:spTree>
    <p:extLst>
      <p:ext uri="{BB962C8B-B14F-4D97-AF65-F5344CB8AC3E}">
        <p14:creationId xmlns:p14="http://schemas.microsoft.com/office/powerpoint/2010/main" val="129585196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A16D71C-AE42-47B0-973C-A97A8987E5F5}" type="datetime1">
              <a:rPr lang="en-US" altLang="en-US"/>
              <a:pPr>
                <a:defRPr/>
              </a:pPr>
              <a:t>3/28/2019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732553E3-C62A-40FF-A680-D0EDDCC6D584}" type="slidenum">
              <a:rPr lang="en-US" altLang="en-US"/>
              <a:pPr>
                <a:defRPr/>
              </a:pPr>
              <a:t>‹#›</a:t>
            </a:fld>
            <a:endParaRPr lang="en-US" altLang="en-US"/>
          </a:p>
        </p:txBody>
      </p:sp>
    </p:spTree>
    <p:extLst>
      <p:ext uri="{BB962C8B-B14F-4D97-AF65-F5344CB8AC3E}">
        <p14:creationId xmlns:p14="http://schemas.microsoft.com/office/powerpoint/2010/main" val="318415270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B338E1-E426-4A83-B442-164FF3DD0302}" type="datetime1">
              <a:rPr lang="en-US" altLang="en-US"/>
              <a:pPr>
                <a:defRPr/>
              </a:pPr>
              <a:t>3/28/2019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F7D6446B-AAEC-491C-AA4D-6260B18F62CD}" type="slidenum">
              <a:rPr lang="en-US" altLang="en-US"/>
              <a:pPr>
                <a:defRPr/>
              </a:pPr>
              <a:t>‹#›</a:t>
            </a:fld>
            <a:endParaRPr lang="en-US" altLang="en-US"/>
          </a:p>
        </p:txBody>
      </p:sp>
    </p:spTree>
    <p:extLst>
      <p:ext uri="{BB962C8B-B14F-4D97-AF65-F5344CB8AC3E}">
        <p14:creationId xmlns:p14="http://schemas.microsoft.com/office/powerpoint/2010/main" val="379157940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C104731-2619-4648-91DE-CD2D94B3F63C}"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4465B42-87D8-4FBC-B2B1-D5CAACDD767C}" type="slidenum">
              <a:rPr lang="en-US" altLang="en-US"/>
              <a:pPr>
                <a:defRPr/>
              </a:pPr>
              <a:t>‹#›</a:t>
            </a:fld>
            <a:endParaRPr lang="en-US" altLang="en-US"/>
          </a:p>
        </p:txBody>
      </p:sp>
    </p:spTree>
    <p:extLst>
      <p:ext uri="{BB962C8B-B14F-4D97-AF65-F5344CB8AC3E}">
        <p14:creationId xmlns:p14="http://schemas.microsoft.com/office/powerpoint/2010/main" val="39246254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18B820-8CB6-4532-B6AB-8F945B5E53F1}"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FA0D3E0-3FD6-468B-B222-8F38E0765F77}" type="slidenum">
              <a:rPr lang="en-US" altLang="en-US"/>
              <a:pPr>
                <a:defRPr/>
              </a:pPr>
              <a:t>‹#›</a:t>
            </a:fld>
            <a:endParaRPr lang="en-US" altLang="en-US"/>
          </a:p>
        </p:txBody>
      </p:sp>
    </p:spTree>
    <p:extLst>
      <p:ext uri="{BB962C8B-B14F-4D97-AF65-F5344CB8AC3E}">
        <p14:creationId xmlns:p14="http://schemas.microsoft.com/office/powerpoint/2010/main" val="421698378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E851683-1024-4C73-803B-4DF218FC8DC8}"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C93DBD1-6F53-4ADA-8B9B-518B6B6DBD44}" type="slidenum">
              <a:rPr lang="en-US" altLang="en-US"/>
              <a:pPr>
                <a:defRPr/>
              </a:pPr>
              <a:t>‹#›</a:t>
            </a:fld>
            <a:endParaRPr lang="en-US" altLang="en-US"/>
          </a:p>
        </p:txBody>
      </p:sp>
    </p:spTree>
    <p:extLst>
      <p:ext uri="{BB962C8B-B14F-4D97-AF65-F5344CB8AC3E}">
        <p14:creationId xmlns:p14="http://schemas.microsoft.com/office/powerpoint/2010/main" val="360985237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E31F7A-22A9-4D0E-B035-F464A412FDA6}"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CAD5CD7-CC71-4995-8693-06BF4A6D2567}" type="slidenum">
              <a:rPr lang="en-US" altLang="en-US"/>
              <a:pPr>
                <a:defRPr/>
              </a:pPr>
              <a:t>‹#›</a:t>
            </a:fld>
            <a:endParaRPr lang="en-US" altLang="en-US"/>
          </a:p>
        </p:txBody>
      </p:sp>
    </p:spTree>
    <p:extLst>
      <p:ext uri="{BB962C8B-B14F-4D97-AF65-F5344CB8AC3E}">
        <p14:creationId xmlns:p14="http://schemas.microsoft.com/office/powerpoint/2010/main" val="309833081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8675" y="690563"/>
            <a:ext cx="1744663"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9925" y="690563"/>
            <a:ext cx="5086350" cy="6156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27C0061-13AD-45E4-9579-1714F05FD7A3}"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DF701F2-937F-4E19-830A-284686FB3471}" type="slidenum">
              <a:rPr lang="en-US" altLang="en-US"/>
              <a:pPr>
                <a:defRPr/>
              </a:pPr>
              <a:t>‹#›</a:t>
            </a:fld>
            <a:endParaRPr lang="en-US" altLang="en-US"/>
          </a:p>
        </p:txBody>
      </p:sp>
    </p:spTree>
    <p:extLst>
      <p:ext uri="{BB962C8B-B14F-4D97-AF65-F5344CB8AC3E}">
        <p14:creationId xmlns:p14="http://schemas.microsoft.com/office/powerpoint/2010/main" val="179684469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6932816-6192-469C-998A-A13329AE3EAF}"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03957BD-CA08-46DC-93D3-B193C6A68088}" type="slidenum">
              <a:rPr lang="en-US" altLang="en-US"/>
              <a:pPr>
                <a:defRPr/>
              </a:pPr>
              <a:t>‹#›</a:t>
            </a:fld>
            <a:endParaRPr lang="en-US" altLang="en-US"/>
          </a:p>
        </p:txBody>
      </p:sp>
    </p:spTree>
    <p:extLst>
      <p:ext uri="{BB962C8B-B14F-4D97-AF65-F5344CB8AC3E}">
        <p14:creationId xmlns:p14="http://schemas.microsoft.com/office/powerpoint/2010/main" val="407595868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505F3F-A575-4EAB-B027-CA91A7F677A3}"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DAA2C30-1429-4FF6-9C4C-1DB10FBA1BAC}" type="slidenum">
              <a:rPr lang="en-US" altLang="en-US"/>
              <a:pPr>
                <a:defRPr/>
              </a:pPr>
              <a:t>‹#›</a:t>
            </a:fld>
            <a:endParaRPr lang="en-US" altLang="en-US"/>
          </a:p>
        </p:txBody>
      </p:sp>
    </p:spTree>
    <p:extLst>
      <p:ext uri="{BB962C8B-B14F-4D97-AF65-F5344CB8AC3E}">
        <p14:creationId xmlns:p14="http://schemas.microsoft.com/office/powerpoint/2010/main" val="244881815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5200650"/>
            <a:ext cx="8675688" cy="17002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2A8B0B81-7422-4AA5-9B1E-430AEF367F83}"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F1B8A6B-5FCC-4D9F-AB1A-BF82D424F471}" type="slidenum">
              <a:rPr lang="en-US" altLang="en-US"/>
              <a:pPr>
                <a:defRPr/>
              </a:pPr>
              <a:t>‹#›</a:t>
            </a:fld>
            <a:endParaRPr lang="en-US" altLang="en-US"/>
          </a:p>
        </p:txBody>
      </p:sp>
    </p:spTree>
    <p:extLst>
      <p:ext uri="{BB962C8B-B14F-4D97-AF65-F5344CB8AC3E}">
        <p14:creationId xmlns:p14="http://schemas.microsoft.com/office/powerpoint/2010/main" val="381239888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9925" y="2447925"/>
            <a:ext cx="3414713"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37038" y="2447925"/>
            <a:ext cx="3416300"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62D00E4-19B6-4185-9227-C3E2DC86EE0B}"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4517077-ABBA-4E43-8A77-64B9D669CEB4}" type="slidenum">
              <a:rPr lang="en-US" altLang="en-US"/>
              <a:pPr>
                <a:defRPr/>
              </a:pPr>
              <a:t>‹#›</a:t>
            </a:fld>
            <a:endParaRPr lang="en-US" altLang="en-US"/>
          </a:p>
        </p:txBody>
      </p:sp>
    </p:spTree>
    <p:extLst>
      <p:ext uri="{BB962C8B-B14F-4D97-AF65-F5344CB8AC3E}">
        <p14:creationId xmlns:p14="http://schemas.microsoft.com/office/powerpoint/2010/main" val="191745079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CE31412-5F51-406D-92F5-CF12BB8A23B0}" type="datetime1">
              <a:rPr lang="en-US" altLang="en-US"/>
              <a:pPr>
                <a:defRPr/>
              </a:pPr>
              <a:t>3/28/2019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BF77219C-1AB3-4823-B4B2-DADA645DEB45}" type="slidenum">
              <a:rPr lang="en-US" altLang="en-US"/>
              <a:pPr>
                <a:defRPr/>
              </a:pPr>
              <a:t>‹#›</a:t>
            </a:fld>
            <a:endParaRPr lang="en-US" altLang="en-US"/>
          </a:p>
        </p:txBody>
      </p:sp>
    </p:spTree>
    <p:extLst>
      <p:ext uri="{BB962C8B-B14F-4D97-AF65-F5344CB8AC3E}">
        <p14:creationId xmlns:p14="http://schemas.microsoft.com/office/powerpoint/2010/main" val="407591741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93A7BCE-AEAD-4B06-8214-CF4349E4AE33}" type="datetime1">
              <a:rPr lang="en-US" altLang="en-US"/>
              <a:pPr>
                <a:defRPr/>
              </a:pPr>
              <a:t>3/28/2019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631FF84C-F34A-40B9-A147-98A330792323}" type="slidenum">
              <a:rPr lang="en-US" altLang="en-US"/>
              <a:pPr>
                <a:defRPr/>
              </a:pPr>
              <a:t>‹#›</a:t>
            </a:fld>
            <a:endParaRPr lang="en-US" altLang="en-US"/>
          </a:p>
        </p:txBody>
      </p:sp>
    </p:spTree>
    <p:extLst>
      <p:ext uri="{BB962C8B-B14F-4D97-AF65-F5344CB8AC3E}">
        <p14:creationId xmlns:p14="http://schemas.microsoft.com/office/powerpoint/2010/main" val="133563719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787499-92B5-4B9E-B61C-EA87390073C7}" type="datetime1">
              <a:rPr lang="en-US" altLang="en-US"/>
              <a:pPr>
                <a:defRPr/>
              </a:pPr>
              <a:t>3/28/2019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252C898C-EEC9-49AD-A29D-9F15683A19FF}" type="slidenum">
              <a:rPr lang="en-US" altLang="en-US"/>
              <a:pPr>
                <a:defRPr/>
              </a:pPr>
              <a:t>‹#›</a:t>
            </a:fld>
            <a:endParaRPr lang="en-US" altLang="en-US"/>
          </a:p>
        </p:txBody>
      </p:sp>
    </p:spTree>
    <p:extLst>
      <p:ext uri="{BB962C8B-B14F-4D97-AF65-F5344CB8AC3E}">
        <p14:creationId xmlns:p14="http://schemas.microsoft.com/office/powerpoint/2010/main" val="6525358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5200650"/>
            <a:ext cx="8675688" cy="17002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66B97D7-D31D-4995-93C6-9CF5DB525E05}"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C88A37A-87E1-4A4A-BD7A-995DC3681573}" type="slidenum">
              <a:rPr lang="en-US" altLang="en-US"/>
              <a:pPr>
                <a:defRPr/>
              </a:pPr>
              <a:t>‹#›</a:t>
            </a:fld>
            <a:endParaRPr lang="en-US" altLang="en-US"/>
          </a:p>
        </p:txBody>
      </p:sp>
    </p:spTree>
    <p:extLst>
      <p:ext uri="{BB962C8B-B14F-4D97-AF65-F5344CB8AC3E}">
        <p14:creationId xmlns:p14="http://schemas.microsoft.com/office/powerpoint/2010/main" val="367763987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3E94C4F-C9FD-4C58-A18A-CA057B9C68E5}"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EA771ED-05E2-4790-8822-27F50A6C12A9}" type="slidenum">
              <a:rPr lang="en-US" altLang="en-US"/>
              <a:pPr>
                <a:defRPr/>
              </a:pPr>
              <a:t>‹#›</a:t>
            </a:fld>
            <a:endParaRPr lang="en-US" altLang="en-US"/>
          </a:p>
        </p:txBody>
      </p:sp>
    </p:spTree>
    <p:extLst>
      <p:ext uri="{BB962C8B-B14F-4D97-AF65-F5344CB8AC3E}">
        <p14:creationId xmlns:p14="http://schemas.microsoft.com/office/powerpoint/2010/main" val="391364962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1B12D30-4E4C-4737-AA78-C58C62A9D3A3}"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571024A6-5118-40A8-84DB-B79715A475A1}" type="slidenum">
              <a:rPr lang="en-US" altLang="en-US"/>
              <a:pPr>
                <a:defRPr/>
              </a:pPr>
              <a:t>‹#›</a:t>
            </a:fld>
            <a:endParaRPr lang="en-US" altLang="en-US"/>
          </a:p>
        </p:txBody>
      </p:sp>
    </p:spTree>
    <p:extLst>
      <p:ext uri="{BB962C8B-B14F-4D97-AF65-F5344CB8AC3E}">
        <p14:creationId xmlns:p14="http://schemas.microsoft.com/office/powerpoint/2010/main" val="83925773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EFCF26-2592-4AB6-A27C-FA57EA8FC07B}"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942D4A1-A48F-4031-9C34-D60EB81AC9AB}" type="slidenum">
              <a:rPr lang="en-US" altLang="en-US"/>
              <a:pPr>
                <a:defRPr/>
              </a:pPr>
              <a:t>‹#›</a:t>
            </a:fld>
            <a:endParaRPr lang="en-US" altLang="en-US"/>
          </a:p>
        </p:txBody>
      </p:sp>
    </p:spTree>
    <p:extLst>
      <p:ext uri="{BB962C8B-B14F-4D97-AF65-F5344CB8AC3E}">
        <p14:creationId xmlns:p14="http://schemas.microsoft.com/office/powerpoint/2010/main" val="360408009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8675" y="690563"/>
            <a:ext cx="1744663"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9925" y="690563"/>
            <a:ext cx="5086350" cy="6156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454BDF-4CC8-4719-9C61-AE30C250352F}"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CC1661F-5D34-4B91-A5D2-FE347AB82CFB}" type="slidenum">
              <a:rPr lang="en-US" altLang="en-US"/>
              <a:pPr>
                <a:defRPr/>
              </a:pPr>
              <a:t>‹#›</a:t>
            </a:fld>
            <a:endParaRPr lang="en-US" altLang="en-US"/>
          </a:p>
        </p:txBody>
      </p:sp>
    </p:spTree>
    <p:extLst>
      <p:ext uri="{BB962C8B-B14F-4D97-AF65-F5344CB8AC3E}">
        <p14:creationId xmlns:p14="http://schemas.microsoft.com/office/powerpoint/2010/main" val="113726986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71588"/>
            <a:ext cx="7543800" cy="2706687"/>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6587866-BFAD-4B50-996D-6EDB562F9EA0}"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9129DF4-3C69-44F1-95D4-341F0E3F1F48}" type="slidenum">
              <a:rPr lang="en-US" altLang="en-US"/>
              <a:pPr>
                <a:defRPr/>
              </a:pPr>
              <a:t>‹#›</a:t>
            </a:fld>
            <a:endParaRPr lang="en-US" altLang="en-US"/>
          </a:p>
        </p:txBody>
      </p:sp>
    </p:spTree>
    <p:extLst>
      <p:ext uri="{BB962C8B-B14F-4D97-AF65-F5344CB8AC3E}">
        <p14:creationId xmlns:p14="http://schemas.microsoft.com/office/powerpoint/2010/main" val="52707279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13E5E3-7970-464B-8DDE-AFF2C743E83F}"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B583FC6-C789-49D8-8659-EEFBB6801E21}" type="slidenum">
              <a:rPr lang="en-US" altLang="en-US"/>
              <a:pPr>
                <a:defRPr/>
              </a:pPr>
              <a:t>‹#›</a:t>
            </a:fld>
            <a:endParaRPr lang="en-US" altLang="en-US"/>
          </a:p>
        </p:txBody>
      </p:sp>
    </p:spTree>
    <p:extLst>
      <p:ext uri="{BB962C8B-B14F-4D97-AF65-F5344CB8AC3E}">
        <p14:creationId xmlns:p14="http://schemas.microsoft.com/office/powerpoint/2010/main" val="284588182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938338"/>
            <a:ext cx="8675688" cy="32321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5800" y="5200650"/>
            <a:ext cx="8675688" cy="170021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3655373F-2EF8-4D8F-8794-97AAD25C2573}"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6F5D55A-31C2-4352-8BC5-2460992555D5}" type="slidenum">
              <a:rPr lang="en-US" altLang="en-US"/>
              <a:pPr>
                <a:defRPr/>
              </a:pPr>
              <a:t>‹#›</a:t>
            </a:fld>
            <a:endParaRPr lang="en-US" altLang="en-US"/>
          </a:p>
        </p:txBody>
      </p:sp>
    </p:spTree>
    <p:extLst>
      <p:ext uri="{BB962C8B-B14F-4D97-AF65-F5344CB8AC3E}">
        <p14:creationId xmlns:p14="http://schemas.microsoft.com/office/powerpoint/2010/main" val="180553063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9925" y="2447925"/>
            <a:ext cx="3414713"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37038" y="2447925"/>
            <a:ext cx="3416300"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1E84F05-7822-4D8A-87B8-460E055F8DDA}"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3E1A1CE-3AA5-4A02-913D-F3B44DEB7A34}" type="slidenum">
              <a:rPr lang="en-US" altLang="en-US"/>
              <a:pPr>
                <a:defRPr/>
              </a:pPr>
              <a:t>‹#›</a:t>
            </a:fld>
            <a:endParaRPr lang="en-US" altLang="en-US"/>
          </a:p>
        </p:txBody>
      </p:sp>
    </p:spTree>
    <p:extLst>
      <p:ext uri="{BB962C8B-B14F-4D97-AF65-F5344CB8AC3E}">
        <p14:creationId xmlns:p14="http://schemas.microsoft.com/office/powerpoint/2010/main" val="164133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10A98EF-EAE4-4A9D-8DCB-DD143229E60C}" type="datetime1">
              <a:rPr lang="en-US" altLang="en-US"/>
              <a:pPr>
                <a:defRPr/>
              </a:pPr>
              <a:t>3/28/2019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C8F464F-0D8B-4822-B1B8-B1998D1F267F}" type="slidenum">
              <a:rPr lang="en-US" altLang="en-US"/>
              <a:pPr>
                <a:defRPr/>
              </a:pPr>
              <a:t>‹#›</a:t>
            </a:fld>
            <a:endParaRPr lang="en-US" altLang="en-US"/>
          </a:p>
        </p:txBody>
      </p:sp>
    </p:spTree>
    <p:extLst>
      <p:ext uri="{BB962C8B-B14F-4D97-AF65-F5344CB8AC3E}">
        <p14:creationId xmlns:p14="http://schemas.microsoft.com/office/powerpoint/2010/main" val="28649695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E8C416-04E9-47D2-AB9C-AA345BAFD64B}" type="datetime1">
              <a:rPr lang="en-US" altLang="en-US"/>
              <a:pPr>
                <a:defRPr/>
              </a:pPr>
              <a:t>3/28/2019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B14DF03C-93E6-4DD1-AACA-5F717A292633}" type="slidenum">
              <a:rPr lang="en-US" altLang="en-US"/>
              <a:pPr>
                <a:defRPr/>
              </a:pPr>
              <a:t>‹#›</a:t>
            </a:fld>
            <a:endParaRPr lang="en-US" altLang="en-US"/>
          </a:p>
        </p:txBody>
      </p:sp>
    </p:spTree>
    <p:extLst>
      <p:ext uri="{BB962C8B-B14F-4D97-AF65-F5344CB8AC3E}">
        <p14:creationId xmlns:p14="http://schemas.microsoft.com/office/powerpoint/2010/main" val="17597139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9925" y="2447925"/>
            <a:ext cx="3414713"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37038" y="2447925"/>
            <a:ext cx="3416300" cy="4398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B759EB5-60A4-4AF1-AF4F-4CB41BE487DE}"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9FF15C46-97B7-420F-98FC-8BD5D0F7F483}" type="slidenum">
              <a:rPr lang="en-US" altLang="en-US"/>
              <a:pPr>
                <a:defRPr/>
              </a:pPr>
              <a:t>‹#›</a:t>
            </a:fld>
            <a:endParaRPr lang="en-US" altLang="en-US"/>
          </a:p>
        </p:txBody>
      </p:sp>
    </p:spTree>
    <p:extLst>
      <p:ext uri="{BB962C8B-B14F-4D97-AF65-F5344CB8AC3E}">
        <p14:creationId xmlns:p14="http://schemas.microsoft.com/office/powerpoint/2010/main" val="4021409705"/>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E3F882-B7F2-4802-8FAB-E37A89B49509}" type="datetime1">
              <a:rPr lang="en-US" altLang="en-US"/>
              <a:pPr>
                <a:defRPr/>
              </a:pPr>
              <a:t>3/28/2019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B93662C9-B0B0-4139-90EA-41F56F10BF28}" type="slidenum">
              <a:rPr lang="en-US" altLang="en-US"/>
              <a:pPr>
                <a:defRPr/>
              </a:pPr>
              <a:t>‹#›</a:t>
            </a:fld>
            <a:endParaRPr lang="en-US" altLang="en-US"/>
          </a:p>
        </p:txBody>
      </p:sp>
    </p:spTree>
    <p:extLst>
      <p:ext uri="{BB962C8B-B14F-4D97-AF65-F5344CB8AC3E}">
        <p14:creationId xmlns:p14="http://schemas.microsoft.com/office/powerpoint/2010/main" val="4108499724"/>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F5F8A4C-0F35-45B1-8AC8-DCF19EECBCD2}"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5963A8C-3586-4A62-A574-5E24EAF3F15B}" type="slidenum">
              <a:rPr lang="en-US" altLang="en-US"/>
              <a:pPr>
                <a:defRPr/>
              </a:pPr>
              <a:t>‹#›</a:t>
            </a:fld>
            <a:endParaRPr lang="en-US" altLang="en-US"/>
          </a:p>
        </p:txBody>
      </p:sp>
    </p:spTree>
    <p:extLst>
      <p:ext uri="{BB962C8B-B14F-4D97-AF65-F5344CB8AC3E}">
        <p14:creationId xmlns:p14="http://schemas.microsoft.com/office/powerpoint/2010/main" val="92544313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8D0EFC7-9413-40B0-B7FE-6FDB96E805BD}"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B26CDA60-2161-4C6A-B0E8-099596100C0A}" type="slidenum">
              <a:rPr lang="en-US" altLang="en-US"/>
              <a:pPr>
                <a:defRPr/>
              </a:pPr>
              <a:t>‹#›</a:t>
            </a:fld>
            <a:endParaRPr lang="en-US" altLang="en-US"/>
          </a:p>
        </p:txBody>
      </p:sp>
    </p:spTree>
    <p:extLst>
      <p:ext uri="{BB962C8B-B14F-4D97-AF65-F5344CB8AC3E}">
        <p14:creationId xmlns:p14="http://schemas.microsoft.com/office/powerpoint/2010/main" val="200649573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7690302-802B-4E37-BA32-A2E2AFE0E2C6}"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09FA178-4EA1-4F13-AD2E-B95F018933C0}" type="slidenum">
              <a:rPr lang="en-US" altLang="en-US"/>
              <a:pPr>
                <a:defRPr/>
              </a:pPr>
              <a:t>‹#›</a:t>
            </a:fld>
            <a:endParaRPr lang="en-US" altLang="en-US"/>
          </a:p>
        </p:txBody>
      </p:sp>
    </p:spTree>
    <p:extLst>
      <p:ext uri="{BB962C8B-B14F-4D97-AF65-F5344CB8AC3E}">
        <p14:creationId xmlns:p14="http://schemas.microsoft.com/office/powerpoint/2010/main" val="314217554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08675" y="690563"/>
            <a:ext cx="1744663"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9925" y="690563"/>
            <a:ext cx="5086350" cy="6156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7FA32C-09D9-4260-A0AF-DB552F63D246}" type="datetime1">
              <a:rPr lang="en-US" altLang="en-US"/>
              <a:pPr>
                <a:defRPr/>
              </a:pPr>
              <a:t>3/28/2019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06F0B3E-E470-45DB-95A8-887DD19CAF56}" type="slidenum">
              <a:rPr lang="en-US" altLang="en-US"/>
              <a:pPr>
                <a:defRPr/>
              </a:pPr>
              <a:t>‹#›</a:t>
            </a:fld>
            <a:endParaRPr lang="en-US" altLang="en-US"/>
          </a:p>
        </p:txBody>
      </p:sp>
    </p:spTree>
    <p:extLst>
      <p:ext uri="{BB962C8B-B14F-4D97-AF65-F5344CB8AC3E}">
        <p14:creationId xmlns:p14="http://schemas.microsoft.com/office/powerpoint/2010/main" val="41727168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97AE883-0173-4F49-99AB-4C0668F9D66A}" type="datetime1">
              <a:rPr lang="en-US" altLang="en-US"/>
              <a:pPr>
                <a:defRPr/>
              </a:pPr>
              <a:t>3/28/2019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DE528B0-22A8-499E-8098-6A8B17A063AB}" type="slidenum">
              <a:rPr lang="en-US" altLang="en-US"/>
              <a:pPr>
                <a:defRPr/>
              </a:pPr>
              <a:t>‹#›</a:t>
            </a:fld>
            <a:endParaRPr lang="en-US" altLang="en-US"/>
          </a:p>
        </p:txBody>
      </p:sp>
    </p:spTree>
    <p:extLst>
      <p:ext uri="{BB962C8B-B14F-4D97-AF65-F5344CB8AC3E}">
        <p14:creationId xmlns:p14="http://schemas.microsoft.com/office/powerpoint/2010/main" val="4876192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9099BA9-0134-42B8-B5DC-958911798CFA}" type="datetime1">
              <a:rPr lang="en-US" altLang="en-US"/>
              <a:pPr>
                <a:defRPr/>
              </a:pPr>
              <a:t>3/28/2019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E3331913-E215-4112-A76C-A4A76F6501C8}" type="slidenum">
              <a:rPr lang="en-US" altLang="en-US"/>
              <a:pPr>
                <a:defRPr/>
              </a:pPr>
              <a:t>‹#›</a:t>
            </a:fld>
            <a:endParaRPr lang="en-US" altLang="en-US"/>
          </a:p>
        </p:txBody>
      </p:sp>
    </p:spTree>
    <p:extLst>
      <p:ext uri="{BB962C8B-B14F-4D97-AF65-F5344CB8AC3E}">
        <p14:creationId xmlns:p14="http://schemas.microsoft.com/office/powerpoint/2010/main" val="86014554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50EFD8F-88F1-4C55-8DF1-FD0DD493DEB4}" type="datetime1">
              <a:rPr lang="en-US" altLang="en-US"/>
              <a:pPr>
                <a:defRPr/>
              </a:pPr>
              <a:t>3/28/2019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22B07AE9-737F-46C8-9FE3-EAF8E50E14C4}" type="slidenum">
              <a:rPr lang="en-US" altLang="en-US"/>
              <a:pPr>
                <a:defRPr/>
              </a:pPr>
              <a:t>‹#›</a:t>
            </a:fld>
            <a:endParaRPr lang="en-US" altLang="en-US"/>
          </a:p>
        </p:txBody>
      </p:sp>
    </p:spTree>
    <p:extLst>
      <p:ext uri="{BB962C8B-B14F-4D97-AF65-F5344CB8AC3E}">
        <p14:creationId xmlns:p14="http://schemas.microsoft.com/office/powerpoint/2010/main" val="39070528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76725" y="1119188"/>
            <a:ext cx="5091113" cy="55229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FEDD5428-5955-4634-B458-42760645236D}"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D60394ED-A107-43C1-99B9-7E54051F0D64}" type="slidenum">
              <a:rPr lang="en-US" altLang="en-US"/>
              <a:pPr>
                <a:defRPr/>
              </a:pPr>
              <a:t>‹#›</a:t>
            </a:fld>
            <a:endParaRPr lang="en-US" altLang="en-US"/>
          </a:p>
        </p:txBody>
      </p:sp>
    </p:spTree>
    <p:extLst>
      <p:ext uri="{BB962C8B-B14F-4D97-AF65-F5344CB8AC3E}">
        <p14:creationId xmlns:p14="http://schemas.microsoft.com/office/powerpoint/2010/main" val="376906685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150" y="517525"/>
            <a:ext cx="3244850" cy="18145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76725" y="1119188"/>
            <a:ext cx="5091113" cy="55229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2150" y="2332038"/>
            <a:ext cx="3244850" cy="431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E6F7590-3F10-44D7-B5E6-CCCC2AAC2369}" type="datetime1">
              <a:rPr lang="en-US" altLang="en-US"/>
              <a:pPr>
                <a:defRPr/>
              </a:pPr>
              <a:t>3/28/2019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37DDFAD-0124-40E0-BD77-9742AD810B85}" type="slidenum">
              <a:rPr lang="en-US" altLang="en-US"/>
              <a:pPr>
                <a:defRPr/>
              </a:pPr>
              <a:t>‹#›</a:t>
            </a:fld>
            <a:endParaRPr lang="en-US" altLang="en-US"/>
          </a:p>
        </p:txBody>
      </p:sp>
    </p:spTree>
    <p:extLst>
      <p:ext uri="{BB962C8B-B14F-4D97-AF65-F5344CB8AC3E}">
        <p14:creationId xmlns:p14="http://schemas.microsoft.com/office/powerpoint/2010/main" val="39375221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2"/>
          <p:cNvGrpSpPr/>
          <p:nvPr/>
        </p:nvGrpSpPr>
        <p:grpSpPr>
          <a:xfrm>
            <a:off x="-7938" y="-7938"/>
            <a:ext cx="10086976" cy="7791451"/>
            <a:chOff x="-8466" y="-8467"/>
            <a:chExt cx="9169805" cy="6874935"/>
          </a:xfrm>
        </p:grpSpPr>
        <p:sp>
          <p:nvSpPr>
            <p:cNvPr id="1032" name="Straight Connector 6"/>
            <p:cNvSpPr>
              <a:spLocks noChangeShapeType="1"/>
            </p:cNvSpPr>
            <p:nvPr/>
          </p:nvSpPr>
          <p:spPr bwMode="auto">
            <a:xfrm flipV="1">
              <a:off x="5130830" y="4175605"/>
              <a:ext cx="4022475" cy="2682396"/>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1033" name="Straight Connector 7"/>
            <p:cNvSpPr>
              <a:spLocks noChangeShapeType="1"/>
            </p:cNvSpPr>
            <p:nvPr/>
          </p:nvSpPr>
          <p:spPr bwMode="auto">
            <a:xfrm>
              <a:off x="7042707" y="0"/>
              <a:ext cx="1219200" cy="6858000"/>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1034" name="Freeform 8"/>
            <p:cNvSpPr/>
            <p:nvPr/>
          </p:nvSpPr>
          <p:spPr bwMode="auto">
            <a:xfrm>
              <a:off x="-8466" y="4013200"/>
              <a:ext cx="457200" cy="2853267"/>
            </a:xfrm>
            <a:custGeom>
              <a:avLst/>
              <a:gdLst>
                <a:gd name="T0" fmla="*/ 0 w 457200"/>
                <a:gd name="T1" fmla="*/ 0 h 2853267"/>
                <a:gd name="T2" fmla="*/ 457200 w 457200"/>
                <a:gd name="T3" fmla="*/ 2853267 h 2853267"/>
                <a:gd name="T4" fmla="*/ 0 w 457200"/>
                <a:gd name="T5" fmla="*/ 2844800 h 2853267"/>
                <a:gd name="T6" fmla="*/ 0 w 457200"/>
                <a:gd name="T7" fmla="*/ 0 h 28532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200" h="2853267">
                  <a:moveTo>
                    <a:pt x="0" y="0"/>
                  </a:moveTo>
                  <a:lnTo>
                    <a:pt x="457200" y="2853267"/>
                  </a:lnTo>
                  <a:lnTo>
                    <a:pt x="0" y="2844800"/>
                  </a:lnTo>
                  <a:cubicBezTo>
                    <a:pt x="2822" y="1905000"/>
                    <a:pt x="5645" y="965200"/>
                    <a:pt x="0" y="0"/>
                  </a:cubicBezTo>
                  <a:close/>
                </a:path>
              </a:pathLst>
            </a:custGeom>
            <a:solidFill>
              <a:schemeClr val="accent1">
                <a:alpha val="8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Freeform 9"/>
            <p:cNvSpPr/>
            <p:nvPr/>
          </p:nvSpPr>
          <p:spPr bwMode="auto">
            <a:xfrm>
              <a:off x="6891896" y="1"/>
              <a:ext cx="2269442" cy="6866466"/>
            </a:xfrm>
            <a:custGeom>
              <a:avLst/>
              <a:gdLst>
                <a:gd name="T0" fmla="*/ 2023534 w 2269442"/>
                <a:gd name="T1" fmla="*/ 0 h 6866466"/>
                <a:gd name="T2" fmla="*/ 0 w 2269442"/>
                <a:gd name="T3" fmla="*/ 6858000 h 6866466"/>
                <a:gd name="T4" fmla="*/ 2269067 w 2269442"/>
                <a:gd name="T5" fmla="*/ 6866466 h 6866466"/>
                <a:gd name="T6" fmla="*/ 2260600 w 2269442"/>
                <a:gd name="T7" fmla="*/ 8466 h 6866466"/>
                <a:gd name="T8" fmla="*/ 2023534 w 2269442"/>
                <a:gd name="T9" fmla="*/ 0 h 68664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19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Freeform 10"/>
            <p:cNvSpPr/>
            <p:nvPr/>
          </p:nvSpPr>
          <p:spPr bwMode="auto">
            <a:xfrm>
              <a:off x="7205158" y="-8466"/>
              <a:ext cx="1948147" cy="6866467"/>
            </a:xfrm>
            <a:custGeom>
              <a:avLst/>
              <a:gdLst>
                <a:gd name="T0" fmla="*/ 0 w 1948147"/>
                <a:gd name="T1" fmla="*/ 0 h 6866467"/>
                <a:gd name="T2" fmla="*/ 1202267 w 1948147"/>
                <a:gd name="T3" fmla="*/ 6866467 h 6866467"/>
                <a:gd name="T4" fmla="*/ 1947333 w 1948147"/>
                <a:gd name="T5" fmla="*/ 6866467 h 6866467"/>
                <a:gd name="T6" fmla="*/ 1947333 w 1948147"/>
                <a:gd name="T7" fmla="*/ 0 h 6866467"/>
                <a:gd name="T8" fmla="*/ 0 w 194814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Freeform 11"/>
            <p:cNvSpPr/>
            <p:nvPr/>
          </p:nvSpPr>
          <p:spPr bwMode="auto">
            <a:xfrm>
              <a:off x="6637896" y="3920066"/>
              <a:ext cx="2513565" cy="2937933"/>
            </a:xfrm>
            <a:custGeom>
              <a:avLst/>
              <a:gdLst>
                <a:gd name="T0" fmla="*/ 0 w 3259667"/>
                <a:gd name="T1" fmla="*/ 2937933 h 3810000"/>
                <a:gd name="T2" fmla="*/ 2507036 w 3259667"/>
                <a:gd name="T3" fmla="*/ 0 h 3810000"/>
                <a:gd name="T4" fmla="*/ 2513565 w 3259667"/>
                <a:gd name="T5" fmla="*/ 2937933 h 3810000"/>
                <a:gd name="T6" fmla="*/ 0 w 3259667"/>
                <a:gd name="T7" fmla="*/ 2937933 h 38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15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Freeform 12"/>
            <p:cNvSpPr/>
            <p:nvPr/>
          </p:nvSpPr>
          <p:spPr bwMode="auto">
            <a:xfrm>
              <a:off x="7010429" y="-8466"/>
              <a:ext cx="2142876" cy="6866467"/>
            </a:xfrm>
            <a:custGeom>
              <a:avLst/>
              <a:gdLst>
                <a:gd name="T0" fmla="*/ 0 w 2853267"/>
                <a:gd name="T1" fmla="*/ 0 h 6866467"/>
                <a:gd name="T2" fmla="*/ 1856735 w 2853267"/>
                <a:gd name="T3" fmla="*/ 6866467 h 6866467"/>
                <a:gd name="T4" fmla="*/ 2142876 w 2853267"/>
                <a:gd name="T5" fmla="*/ 6858000 h 6866467"/>
                <a:gd name="T6" fmla="*/ 2142876 w 2853267"/>
                <a:gd name="T7" fmla="*/ 0 h 6866467"/>
                <a:gd name="T8" fmla="*/ 0 w 285326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3267" h="6866467">
                  <a:moveTo>
                    <a:pt x="0" y="0"/>
                  </a:moveTo>
                  <a:lnTo>
                    <a:pt x="2472267" y="6866467"/>
                  </a:lnTo>
                  <a:lnTo>
                    <a:pt x="2853267" y="6858000"/>
                  </a:lnTo>
                  <a:lnTo>
                    <a:pt x="2853267" y="0"/>
                  </a:lnTo>
                  <a:lnTo>
                    <a:pt x="0" y="0"/>
                  </a:lnTo>
                  <a:close/>
                </a:path>
              </a:pathLst>
            </a:custGeom>
            <a:solidFill>
              <a:srgbClr val="3477B2">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13"/>
            <p:cNvSpPr/>
            <p:nvPr/>
          </p:nvSpPr>
          <p:spPr bwMode="auto">
            <a:xfrm>
              <a:off x="8295776" y="-8466"/>
              <a:ext cx="857530" cy="6866467"/>
            </a:xfrm>
            <a:custGeom>
              <a:avLst/>
              <a:gdLst>
                <a:gd name="T0" fmla="*/ 676998 w 1286933"/>
                <a:gd name="T1" fmla="*/ 0 h 6866467"/>
                <a:gd name="T2" fmla="*/ 0 w 1286933"/>
                <a:gd name="T3" fmla="*/ 6866467 h 6866467"/>
                <a:gd name="T4" fmla="*/ 857530 w 1286933"/>
                <a:gd name="T5" fmla="*/ 6866467 h 6866467"/>
                <a:gd name="T6" fmla="*/ 851888 w 1286933"/>
                <a:gd name="T7" fmla="*/ 0 h 6866467"/>
                <a:gd name="T8" fmla="*/ 676998 w 1286933"/>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rgbClr val="90A2CF">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14"/>
            <p:cNvSpPr/>
            <p:nvPr/>
          </p:nvSpPr>
          <p:spPr bwMode="auto">
            <a:xfrm>
              <a:off x="8077231" y="-8467"/>
              <a:ext cx="1066770" cy="6866467"/>
            </a:xfrm>
            <a:custGeom>
              <a:avLst/>
              <a:gdLst>
                <a:gd name="T0" fmla="*/ 0 w 1270244"/>
                <a:gd name="T1" fmla="*/ 0 h 6866467"/>
                <a:gd name="T2" fmla="*/ 938577 w 1270244"/>
                <a:gd name="T3" fmla="*/ 6866467 h 6866467"/>
                <a:gd name="T4" fmla="*/ 1066565 w 1270244"/>
                <a:gd name="T5" fmla="*/ 6866467 h 6866467"/>
                <a:gd name="T6" fmla="*/ 1052344 w 1270244"/>
                <a:gd name="T7" fmla="*/ 0 h 6866467"/>
                <a:gd name="T8" fmla="*/ 0 w 1270244"/>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Freeform 15"/>
            <p:cNvSpPr/>
            <p:nvPr/>
          </p:nvSpPr>
          <p:spPr bwMode="auto">
            <a:xfrm>
              <a:off x="8060297" y="4893733"/>
              <a:ext cx="1094086" cy="1964267"/>
            </a:xfrm>
            <a:custGeom>
              <a:avLst/>
              <a:gdLst>
                <a:gd name="T0" fmla="*/ 0 w 1820333"/>
                <a:gd name="T1" fmla="*/ 1964267 h 3268133"/>
                <a:gd name="T2" fmla="*/ 1088997 w 1820333"/>
                <a:gd name="T3" fmla="*/ 0 h 3268133"/>
                <a:gd name="T4" fmla="*/ 1094086 w 1820333"/>
                <a:gd name="T5" fmla="*/ 1959178 h 3268133"/>
                <a:gd name="T6" fmla="*/ 0 w 1820333"/>
                <a:gd name="T7" fmla="*/ 1964267 h 3268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79999"/>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Title Placeholder 1"/>
          <p:cNvSpPr>
            <a:spLocks noGrp="1"/>
          </p:cNvSpPr>
          <p:nvPr>
            <p:ph type="title"/>
          </p:nvPr>
        </p:nvSpPr>
        <p:spPr bwMode="auto">
          <a:xfrm>
            <a:off x="669925" y="690563"/>
            <a:ext cx="6983413"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69925" y="2447925"/>
            <a:ext cx="6983413" cy="439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9" name="Date Placeholder 3"/>
          <p:cNvSpPr>
            <a:spLocks noGrp="1"/>
          </p:cNvSpPr>
          <p:nvPr>
            <p:ph type="dt" sz="half" idx="2"/>
          </p:nvPr>
        </p:nvSpPr>
        <p:spPr bwMode="auto">
          <a:xfrm>
            <a:off x="5945188" y="6846888"/>
            <a:ext cx="752475"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rgbClr val="FFFFFF"/>
                </a:solidFill>
              </a:defRPr>
            </a:lvl1pPr>
          </a:lstStyle>
          <a:p>
            <a:pPr>
              <a:defRPr/>
            </a:pPr>
            <a:fld id="{2E376DAB-4AA4-4DCE-9365-4EF56FA4D9E0}" type="datetime1">
              <a:rPr lang="en-US" altLang="en-US"/>
              <a:pPr>
                <a:defRPr/>
              </a:pPr>
              <a:t>3/28/2019</a:t>
            </a:fld>
            <a:endParaRPr lang="en-US" altLang="en-US"/>
          </a:p>
        </p:txBody>
      </p:sp>
      <p:sp>
        <p:nvSpPr>
          <p:cNvPr id="1040" name="Footer Placeholder 4"/>
          <p:cNvSpPr>
            <a:spLocks noGrp="1"/>
          </p:cNvSpPr>
          <p:nvPr>
            <p:ph type="ftr" sz="quarter" idx="3"/>
          </p:nvPr>
        </p:nvSpPr>
        <p:spPr bwMode="auto">
          <a:xfrm>
            <a:off x="669925" y="6846888"/>
            <a:ext cx="508635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buSzTx/>
              <a:defRPr sz="900" smtClean="0">
                <a:solidFill>
                  <a:srgbClr val="FFFFFF"/>
                </a:solidFill>
              </a:defRPr>
            </a:lvl1pPr>
          </a:lstStyle>
          <a:p>
            <a:pPr>
              <a:defRPr/>
            </a:pPr>
            <a:endParaRPr lang="en-US" altLang="en-US"/>
          </a:p>
        </p:txBody>
      </p:sp>
      <p:sp>
        <p:nvSpPr>
          <p:cNvPr id="1041" name="Slide Number Placeholder 5"/>
          <p:cNvSpPr>
            <a:spLocks noGrp="1"/>
          </p:cNvSpPr>
          <p:nvPr>
            <p:ph type="sldNum" sz="quarter" idx="4"/>
          </p:nvPr>
        </p:nvSpPr>
        <p:spPr bwMode="auto">
          <a:xfrm>
            <a:off x="7089775" y="6846888"/>
            <a:ext cx="563563"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chemeClr val="accent1"/>
                </a:solidFill>
              </a:defRPr>
            </a:lvl1pPr>
          </a:lstStyle>
          <a:p>
            <a:pPr>
              <a:defRPr/>
            </a:pPr>
            <a:fld id="{1BE90A13-C455-4773-A0EF-DD3CE9BB7D3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defTabSz="501650" rtl="0" eaLnBrk="0" fontAlgn="base" hangingPunct="0">
        <a:spcBef>
          <a:spcPct val="0"/>
        </a:spcBef>
        <a:spcAft>
          <a:spcPct val="0"/>
        </a:spcAft>
        <a:buSzTx/>
        <a:defRPr sz="3900" kern="1200">
          <a:solidFill>
            <a:schemeClr val="accent1"/>
          </a:solidFill>
          <a:latin typeface="+mj-lt"/>
          <a:ea typeface="+mj-ea"/>
          <a:cs typeface="+mj-cs"/>
        </a:defRPr>
      </a:lvl1pPr>
      <a:lvl2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2pPr>
      <a:lvl3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3pPr>
      <a:lvl4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4pPr>
      <a:lvl5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5pPr>
      <a:lvl6pPr marL="457200" algn="l" defTabSz="501650" rtl="0" fontAlgn="base">
        <a:spcBef>
          <a:spcPct val="0"/>
        </a:spcBef>
        <a:spcAft>
          <a:spcPct val="0"/>
        </a:spcAft>
        <a:buSzTx/>
        <a:defRPr sz="3900">
          <a:solidFill>
            <a:schemeClr val="accent1"/>
          </a:solidFill>
          <a:latin typeface="Trebuchet MS" panose="020B0603020202020204" pitchFamily="34" charset="0"/>
        </a:defRPr>
      </a:lvl6pPr>
      <a:lvl7pPr marL="914400" algn="l" defTabSz="501650" rtl="0" fontAlgn="base">
        <a:spcBef>
          <a:spcPct val="0"/>
        </a:spcBef>
        <a:spcAft>
          <a:spcPct val="0"/>
        </a:spcAft>
        <a:buSzTx/>
        <a:defRPr sz="3900">
          <a:solidFill>
            <a:schemeClr val="accent1"/>
          </a:solidFill>
          <a:latin typeface="Trebuchet MS" panose="020B0603020202020204" pitchFamily="34" charset="0"/>
        </a:defRPr>
      </a:lvl7pPr>
      <a:lvl8pPr marL="1371600" algn="l" defTabSz="501650" rtl="0" fontAlgn="base">
        <a:spcBef>
          <a:spcPct val="0"/>
        </a:spcBef>
        <a:spcAft>
          <a:spcPct val="0"/>
        </a:spcAft>
        <a:buSzTx/>
        <a:defRPr sz="3900">
          <a:solidFill>
            <a:schemeClr val="accent1"/>
          </a:solidFill>
          <a:latin typeface="Trebuchet MS" panose="020B0603020202020204" pitchFamily="34" charset="0"/>
        </a:defRPr>
      </a:lvl8pPr>
      <a:lvl9pPr marL="1828800" algn="l" defTabSz="501650" rtl="0" fontAlgn="base">
        <a:spcBef>
          <a:spcPct val="0"/>
        </a:spcBef>
        <a:spcAft>
          <a:spcPct val="0"/>
        </a:spcAft>
        <a:buSzTx/>
        <a:defRPr sz="3900">
          <a:solidFill>
            <a:schemeClr val="accent1"/>
          </a:solidFill>
          <a:latin typeface="Trebuchet MS" panose="020B0603020202020204" pitchFamily="34" charset="0"/>
        </a:defRPr>
      </a:lvl9pPr>
    </p:titleStyle>
    <p:bodyStyle>
      <a:lvl1pPr marL="376238" indent="-376238" algn="l" defTabSz="501650" rtl="0" eaLnBrk="0" fontAlgn="base" hangingPunct="0">
        <a:spcBef>
          <a:spcPts val="1100"/>
        </a:spcBef>
        <a:spcAft>
          <a:spcPct val="0"/>
        </a:spcAft>
        <a:buClr>
          <a:schemeClr val="accent1"/>
        </a:buClr>
        <a:buSzPct val="80000"/>
        <a:buChar char=""/>
        <a:defRPr sz="1900" kern="1200">
          <a:solidFill>
            <a:srgbClr val="FFFFFF"/>
          </a:solidFill>
          <a:latin typeface="+mn-lt"/>
          <a:ea typeface="+mn-ea"/>
          <a:cs typeface="+mn-cs"/>
        </a:defRPr>
      </a:lvl1pPr>
      <a:lvl2pPr marL="815975" indent="-314325" algn="l" defTabSz="501650" rtl="0" eaLnBrk="0" fontAlgn="base" hangingPunct="0">
        <a:spcBef>
          <a:spcPts val="1100"/>
        </a:spcBef>
        <a:spcAft>
          <a:spcPct val="0"/>
        </a:spcAft>
        <a:buClr>
          <a:schemeClr val="accent1"/>
        </a:buClr>
        <a:buSzPct val="80000"/>
        <a:buChar char=""/>
        <a:defRPr sz="1700" kern="1200">
          <a:solidFill>
            <a:srgbClr val="FFFFFF"/>
          </a:solidFill>
          <a:latin typeface="+mn-lt"/>
          <a:ea typeface="+mn-ea"/>
          <a:cs typeface="+mn-cs"/>
        </a:defRPr>
      </a:lvl2pPr>
      <a:lvl3pPr marL="1257300" indent="-250825" algn="l" defTabSz="501650" rtl="0" eaLnBrk="0" fontAlgn="base" hangingPunct="0">
        <a:spcBef>
          <a:spcPts val="1100"/>
        </a:spcBef>
        <a:spcAft>
          <a:spcPct val="0"/>
        </a:spcAft>
        <a:buClr>
          <a:schemeClr val="accent1"/>
        </a:buClr>
        <a:buSzPct val="80000"/>
        <a:buChar char=""/>
        <a:defRPr sz="1500" kern="1200">
          <a:solidFill>
            <a:srgbClr val="FFFFFF"/>
          </a:solidFill>
          <a:latin typeface="+mn-lt"/>
          <a:ea typeface="+mn-ea"/>
          <a:cs typeface="+mn-cs"/>
        </a:defRPr>
      </a:lvl3pPr>
      <a:lvl4pPr marL="1758950"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4pPr>
      <a:lvl5pPr marL="2262188"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050" name="Group 20"/>
          <p:cNvGrpSpPr/>
          <p:nvPr/>
        </p:nvGrpSpPr>
        <p:grpSpPr>
          <a:xfrm>
            <a:off x="-7938" y="-7938"/>
            <a:ext cx="10086976" cy="7791451"/>
            <a:chOff x="-8465" y="-8467"/>
            <a:chExt cx="9169804" cy="6874935"/>
          </a:xfrm>
        </p:grpSpPr>
        <p:sp>
          <p:nvSpPr>
            <p:cNvPr id="2056" name="Straight Connector 18"/>
            <p:cNvSpPr>
              <a:spLocks noChangeShapeType="1"/>
            </p:cNvSpPr>
            <p:nvPr/>
          </p:nvSpPr>
          <p:spPr bwMode="auto">
            <a:xfrm flipV="1">
              <a:off x="5130830" y="4175605"/>
              <a:ext cx="4022475" cy="2682396"/>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2057" name="Straight Connector 19"/>
            <p:cNvSpPr>
              <a:spLocks noChangeShapeType="1"/>
            </p:cNvSpPr>
            <p:nvPr/>
          </p:nvSpPr>
          <p:spPr bwMode="auto">
            <a:xfrm>
              <a:off x="7042707" y="0"/>
              <a:ext cx="1219200" cy="6858000"/>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2058" name="Freeform 20"/>
            <p:cNvSpPr/>
            <p:nvPr/>
          </p:nvSpPr>
          <p:spPr bwMode="auto">
            <a:xfrm>
              <a:off x="6891896" y="1"/>
              <a:ext cx="2269442" cy="6866466"/>
            </a:xfrm>
            <a:custGeom>
              <a:avLst/>
              <a:gdLst>
                <a:gd name="T0" fmla="*/ 2023534 w 2269442"/>
                <a:gd name="T1" fmla="*/ 0 h 6866466"/>
                <a:gd name="T2" fmla="*/ 0 w 2269442"/>
                <a:gd name="T3" fmla="*/ 6858000 h 6866466"/>
                <a:gd name="T4" fmla="*/ 2269067 w 2269442"/>
                <a:gd name="T5" fmla="*/ 6866466 h 6866466"/>
                <a:gd name="T6" fmla="*/ 2260600 w 2269442"/>
                <a:gd name="T7" fmla="*/ 8466 h 6866466"/>
                <a:gd name="T8" fmla="*/ 2023534 w 2269442"/>
                <a:gd name="T9" fmla="*/ 0 h 68664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19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Freeform 21"/>
            <p:cNvSpPr/>
            <p:nvPr/>
          </p:nvSpPr>
          <p:spPr bwMode="auto">
            <a:xfrm>
              <a:off x="7205158" y="-8466"/>
              <a:ext cx="1948147" cy="6866467"/>
            </a:xfrm>
            <a:custGeom>
              <a:avLst/>
              <a:gdLst>
                <a:gd name="T0" fmla="*/ 0 w 1948147"/>
                <a:gd name="T1" fmla="*/ 0 h 6866467"/>
                <a:gd name="T2" fmla="*/ 1202267 w 1948147"/>
                <a:gd name="T3" fmla="*/ 6866467 h 6866467"/>
                <a:gd name="T4" fmla="*/ 1947333 w 1948147"/>
                <a:gd name="T5" fmla="*/ 6866467 h 6866467"/>
                <a:gd name="T6" fmla="*/ 1947333 w 1948147"/>
                <a:gd name="T7" fmla="*/ 0 h 6866467"/>
                <a:gd name="T8" fmla="*/ 0 w 194814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Freeform 22"/>
            <p:cNvSpPr/>
            <p:nvPr/>
          </p:nvSpPr>
          <p:spPr bwMode="auto">
            <a:xfrm>
              <a:off x="6637896" y="3920066"/>
              <a:ext cx="2513565" cy="2937933"/>
            </a:xfrm>
            <a:custGeom>
              <a:avLst/>
              <a:gdLst>
                <a:gd name="T0" fmla="*/ 0 w 3259667"/>
                <a:gd name="T1" fmla="*/ 2937933 h 3810000"/>
                <a:gd name="T2" fmla="*/ 2507036 w 3259667"/>
                <a:gd name="T3" fmla="*/ 0 h 3810000"/>
                <a:gd name="T4" fmla="*/ 2513565 w 3259667"/>
                <a:gd name="T5" fmla="*/ 2937933 h 3810000"/>
                <a:gd name="T6" fmla="*/ 0 w 3259667"/>
                <a:gd name="T7" fmla="*/ 2937933 h 38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15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1" name="Freeform 23"/>
            <p:cNvSpPr/>
            <p:nvPr/>
          </p:nvSpPr>
          <p:spPr bwMode="auto">
            <a:xfrm>
              <a:off x="7010429" y="-8466"/>
              <a:ext cx="2142876" cy="6866467"/>
            </a:xfrm>
            <a:custGeom>
              <a:avLst/>
              <a:gdLst>
                <a:gd name="T0" fmla="*/ 0 w 2853267"/>
                <a:gd name="T1" fmla="*/ 0 h 6866467"/>
                <a:gd name="T2" fmla="*/ 1856735 w 2853267"/>
                <a:gd name="T3" fmla="*/ 6866467 h 6866467"/>
                <a:gd name="T4" fmla="*/ 2142876 w 2853267"/>
                <a:gd name="T5" fmla="*/ 6858000 h 6866467"/>
                <a:gd name="T6" fmla="*/ 2142876 w 2853267"/>
                <a:gd name="T7" fmla="*/ 0 h 6866467"/>
                <a:gd name="T8" fmla="*/ 0 w 285326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3267" h="6866467">
                  <a:moveTo>
                    <a:pt x="0" y="0"/>
                  </a:moveTo>
                  <a:lnTo>
                    <a:pt x="2472267" y="6866467"/>
                  </a:lnTo>
                  <a:lnTo>
                    <a:pt x="2853267" y="6858000"/>
                  </a:lnTo>
                  <a:lnTo>
                    <a:pt x="2853267" y="0"/>
                  </a:lnTo>
                  <a:lnTo>
                    <a:pt x="0" y="0"/>
                  </a:lnTo>
                  <a:close/>
                </a:path>
              </a:pathLst>
            </a:custGeom>
            <a:solidFill>
              <a:srgbClr val="3477B2">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Freeform 24"/>
            <p:cNvSpPr/>
            <p:nvPr/>
          </p:nvSpPr>
          <p:spPr bwMode="auto">
            <a:xfrm>
              <a:off x="8295776" y="-8466"/>
              <a:ext cx="857530" cy="6866467"/>
            </a:xfrm>
            <a:custGeom>
              <a:avLst/>
              <a:gdLst>
                <a:gd name="T0" fmla="*/ 676998 w 1286933"/>
                <a:gd name="T1" fmla="*/ 0 h 6866467"/>
                <a:gd name="T2" fmla="*/ 0 w 1286933"/>
                <a:gd name="T3" fmla="*/ 6866467 h 6866467"/>
                <a:gd name="T4" fmla="*/ 857530 w 1286933"/>
                <a:gd name="T5" fmla="*/ 6866467 h 6866467"/>
                <a:gd name="T6" fmla="*/ 851888 w 1286933"/>
                <a:gd name="T7" fmla="*/ 0 h 6866467"/>
                <a:gd name="T8" fmla="*/ 676998 w 1286933"/>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rgbClr val="90A2CF">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Freeform 25"/>
            <p:cNvSpPr/>
            <p:nvPr/>
          </p:nvSpPr>
          <p:spPr bwMode="auto">
            <a:xfrm>
              <a:off x="8077231" y="-8467"/>
              <a:ext cx="1066770" cy="6866467"/>
            </a:xfrm>
            <a:custGeom>
              <a:avLst/>
              <a:gdLst>
                <a:gd name="T0" fmla="*/ 0 w 1270244"/>
                <a:gd name="T1" fmla="*/ 0 h 6866467"/>
                <a:gd name="T2" fmla="*/ 938577 w 1270244"/>
                <a:gd name="T3" fmla="*/ 6866467 h 6866467"/>
                <a:gd name="T4" fmla="*/ 1066565 w 1270244"/>
                <a:gd name="T5" fmla="*/ 6866467 h 6866467"/>
                <a:gd name="T6" fmla="*/ 1052344 w 1270244"/>
                <a:gd name="T7" fmla="*/ 0 h 6866467"/>
                <a:gd name="T8" fmla="*/ 0 w 1270244"/>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Freeform 26"/>
            <p:cNvSpPr/>
            <p:nvPr/>
          </p:nvSpPr>
          <p:spPr bwMode="auto">
            <a:xfrm>
              <a:off x="8060297" y="4893733"/>
              <a:ext cx="1094086" cy="1964267"/>
            </a:xfrm>
            <a:custGeom>
              <a:avLst/>
              <a:gdLst>
                <a:gd name="T0" fmla="*/ 0 w 1820333"/>
                <a:gd name="T1" fmla="*/ 1964267 h 3268133"/>
                <a:gd name="T2" fmla="*/ 1088997 w 1820333"/>
                <a:gd name="T3" fmla="*/ 0 h 3268133"/>
                <a:gd name="T4" fmla="*/ 1094086 w 1820333"/>
                <a:gd name="T5" fmla="*/ 1959178 h 3268133"/>
                <a:gd name="T6" fmla="*/ 0 w 1820333"/>
                <a:gd name="T7" fmla="*/ 1964267 h 3268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79999"/>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5" name="Freeform 27"/>
            <p:cNvSpPr/>
            <p:nvPr/>
          </p:nvSpPr>
          <p:spPr bwMode="auto">
            <a:xfrm>
              <a:off x="-8465" y="-8467"/>
              <a:ext cx="863600" cy="5698067"/>
            </a:xfrm>
            <a:custGeom>
              <a:avLst/>
              <a:gdLst>
                <a:gd name="T0" fmla="*/ 0 w 863600"/>
                <a:gd name="T1" fmla="*/ 8467 h 5698067"/>
                <a:gd name="T2" fmla="*/ 863600 w 863600"/>
                <a:gd name="T3" fmla="*/ 0 h 5698067"/>
                <a:gd name="T4" fmla="*/ 863600 w 863600"/>
                <a:gd name="T5" fmla="*/ 16934 h 5698067"/>
                <a:gd name="T6" fmla="*/ 0 w 863600"/>
                <a:gd name="T7" fmla="*/ 5698067 h 5698067"/>
                <a:gd name="T8" fmla="*/ 0 w 863600"/>
                <a:gd name="T9" fmla="*/ 8467 h 56980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3600" h="5698067">
                  <a:moveTo>
                    <a:pt x="0" y="8467"/>
                  </a:moveTo>
                  <a:lnTo>
                    <a:pt x="863600" y="0"/>
                  </a:lnTo>
                  <a:lnTo>
                    <a:pt x="863600" y="16934"/>
                  </a:lnTo>
                  <a:lnTo>
                    <a:pt x="0" y="5698067"/>
                  </a:lnTo>
                  <a:lnTo>
                    <a:pt x="0" y="8467"/>
                  </a:lnTo>
                  <a:close/>
                </a:path>
              </a:pathLst>
            </a:custGeom>
            <a:solidFill>
              <a:srgbClr val="374D81">
                <a:alpha val="85097"/>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1" name="Title Placeholder 1"/>
          <p:cNvSpPr>
            <a:spLocks noGrp="1"/>
          </p:cNvSpPr>
          <p:nvPr>
            <p:ph type="title"/>
          </p:nvPr>
        </p:nvSpPr>
        <p:spPr bwMode="auto">
          <a:xfrm>
            <a:off x="669925" y="690563"/>
            <a:ext cx="6983413"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2" name="Text Placeholder 2"/>
          <p:cNvSpPr>
            <a:spLocks noGrp="1"/>
          </p:cNvSpPr>
          <p:nvPr>
            <p:ph type="body" idx="1"/>
          </p:nvPr>
        </p:nvSpPr>
        <p:spPr bwMode="auto">
          <a:xfrm>
            <a:off x="669925" y="2447925"/>
            <a:ext cx="6983413" cy="439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7" name="Date Placeholder 3"/>
          <p:cNvSpPr>
            <a:spLocks noGrp="1"/>
          </p:cNvSpPr>
          <p:nvPr>
            <p:ph type="dt" sz="half" idx="2"/>
          </p:nvPr>
        </p:nvSpPr>
        <p:spPr bwMode="auto">
          <a:xfrm>
            <a:off x="5945188" y="6846888"/>
            <a:ext cx="752475"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rgbClr val="FFFFFF"/>
                </a:solidFill>
              </a:defRPr>
            </a:lvl1pPr>
          </a:lstStyle>
          <a:p>
            <a:pPr>
              <a:defRPr/>
            </a:pPr>
            <a:fld id="{E9EEC513-A008-4237-9E16-9E04E5014793}" type="datetime1">
              <a:rPr lang="en-US" altLang="en-US"/>
              <a:pPr>
                <a:defRPr/>
              </a:pPr>
              <a:t>3/28/2019</a:t>
            </a:fld>
            <a:endParaRPr lang="en-US" altLang="en-US"/>
          </a:p>
        </p:txBody>
      </p:sp>
      <p:sp>
        <p:nvSpPr>
          <p:cNvPr id="1058" name="Footer Placeholder 4"/>
          <p:cNvSpPr>
            <a:spLocks noGrp="1"/>
          </p:cNvSpPr>
          <p:nvPr>
            <p:ph type="ftr" sz="quarter" idx="3"/>
          </p:nvPr>
        </p:nvSpPr>
        <p:spPr bwMode="auto">
          <a:xfrm>
            <a:off x="669925" y="6846888"/>
            <a:ext cx="508635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buSzTx/>
              <a:defRPr sz="900" smtClean="0">
                <a:solidFill>
                  <a:srgbClr val="FFFFFF"/>
                </a:solidFill>
              </a:defRPr>
            </a:lvl1pPr>
          </a:lstStyle>
          <a:p>
            <a:pPr>
              <a:defRPr/>
            </a:pPr>
            <a:endParaRPr lang="en-US" altLang="en-US"/>
          </a:p>
        </p:txBody>
      </p:sp>
      <p:sp>
        <p:nvSpPr>
          <p:cNvPr id="1059" name="Slide Number Placeholder 5"/>
          <p:cNvSpPr>
            <a:spLocks noGrp="1"/>
          </p:cNvSpPr>
          <p:nvPr>
            <p:ph type="sldNum" sz="quarter" idx="4"/>
          </p:nvPr>
        </p:nvSpPr>
        <p:spPr bwMode="auto">
          <a:xfrm>
            <a:off x="7089775" y="6846888"/>
            <a:ext cx="563563"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chemeClr val="accent1"/>
                </a:solidFill>
              </a:defRPr>
            </a:lvl1pPr>
          </a:lstStyle>
          <a:p>
            <a:pPr>
              <a:defRPr/>
            </a:pPr>
            <a:fld id="{102E7A8B-F04C-4F35-891D-C004EAED82B8}"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ransition/>
  <p:txStyles>
    <p:titleStyle>
      <a:lvl1pPr algn="l" defTabSz="501650" rtl="0" eaLnBrk="0" fontAlgn="base" hangingPunct="0">
        <a:spcBef>
          <a:spcPct val="0"/>
        </a:spcBef>
        <a:spcAft>
          <a:spcPct val="0"/>
        </a:spcAft>
        <a:buSzTx/>
        <a:defRPr sz="3900" kern="1200">
          <a:solidFill>
            <a:schemeClr val="accent1"/>
          </a:solidFill>
          <a:latin typeface="+mj-lt"/>
          <a:ea typeface="+mj-ea"/>
          <a:cs typeface="+mj-cs"/>
        </a:defRPr>
      </a:lvl1pPr>
      <a:lvl2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2pPr>
      <a:lvl3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3pPr>
      <a:lvl4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4pPr>
      <a:lvl5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5pPr>
      <a:lvl6pPr marL="457200" algn="l" defTabSz="501650" rtl="0" fontAlgn="base">
        <a:spcBef>
          <a:spcPct val="0"/>
        </a:spcBef>
        <a:spcAft>
          <a:spcPct val="0"/>
        </a:spcAft>
        <a:buSzTx/>
        <a:defRPr sz="3900">
          <a:solidFill>
            <a:schemeClr val="accent1"/>
          </a:solidFill>
          <a:latin typeface="Trebuchet MS" panose="020B0603020202020204" pitchFamily="34" charset="0"/>
        </a:defRPr>
      </a:lvl6pPr>
      <a:lvl7pPr marL="914400" algn="l" defTabSz="501650" rtl="0" fontAlgn="base">
        <a:spcBef>
          <a:spcPct val="0"/>
        </a:spcBef>
        <a:spcAft>
          <a:spcPct val="0"/>
        </a:spcAft>
        <a:buSzTx/>
        <a:defRPr sz="3900">
          <a:solidFill>
            <a:schemeClr val="accent1"/>
          </a:solidFill>
          <a:latin typeface="Trebuchet MS" panose="020B0603020202020204" pitchFamily="34" charset="0"/>
        </a:defRPr>
      </a:lvl7pPr>
      <a:lvl8pPr marL="1371600" algn="l" defTabSz="501650" rtl="0" fontAlgn="base">
        <a:spcBef>
          <a:spcPct val="0"/>
        </a:spcBef>
        <a:spcAft>
          <a:spcPct val="0"/>
        </a:spcAft>
        <a:buSzTx/>
        <a:defRPr sz="3900">
          <a:solidFill>
            <a:schemeClr val="accent1"/>
          </a:solidFill>
          <a:latin typeface="Trebuchet MS" panose="020B0603020202020204" pitchFamily="34" charset="0"/>
        </a:defRPr>
      </a:lvl8pPr>
      <a:lvl9pPr marL="1828800" algn="l" defTabSz="501650" rtl="0" fontAlgn="base">
        <a:spcBef>
          <a:spcPct val="0"/>
        </a:spcBef>
        <a:spcAft>
          <a:spcPct val="0"/>
        </a:spcAft>
        <a:buSzTx/>
        <a:defRPr sz="3900">
          <a:solidFill>
            <a:schemeClr val="accent1"/>
          </a:solidFill>
          <a:latin typeface="Trebuchet MS" panose="020B0603020202020204" pitchFamily="34" charset="0"/>
        </a:defRPr>
      </a:lvl9pPr>
    </p:titleStyle>
    <p:bodyStyle>
      <a:lvl1pPr marL="376238" indent="-376238" algn="l" defTabSz="501650" rtl="0" eaLnBrk="0" fontAlgn="base" hangingPunct="0">
        <a:spcBef>
          <a:spcPts val="1100"/>
        </a:spcBef>
        <a:spcAft>
          <a:spcPct val="0"/>
        </a:spcAft>
        <a:buClr>
          <a:schemeClr val="accent1"/>
        </a:buClr>
        <a:buSzPct val="80000"/>
        <a:buChar char=""/>
        <a:defRPr sz="1900" kern="1200">
          <a:solidFill>
            <a:srgbClr val="FFFFFF"/>
          </a:solidFill>
          <a:latin typeface="+mn-lt"/>
          <a:ea typeface="+mn-ea"/>
          <a:cs typeface="+mn-cs"/>
        </a:defRPr>
      </a:lvl1pPr>
      <a:lvl2pPr marL="815975" indent="-314325" algn="l" defTabSz="501650" rtl="0" eaLnBrk="0" fontAlgn="base" hangingPunct="0">
        <a:spcBef>
          <a:spcPts val="1100"/>
        </a:spcBef>
        <a:spcAft>
          <a:spcPct val="0"/>
        </a:spcAft>
        <a:buClr>
          <a:schemeClr val="accent1"/>
        </a:buClr>
        <a:buSzPct val="80000"/>
        <a:buChar char=""/>
        <a:defRPr sz="1700" kern="1200">
          <a:solidFill>
            <a:srgbClr val="FFFFFF"/>
          </a:solidFill>
          <a:latin typeface="+mn-lt"/>
          <a:ea typeface="+mn-ea"/>
          <a:cs typeface="+mn-cs"/>
        </a:defRPr>
      </a:lvl2pPr>
      <a:lvl3pPr marL="1257300" indent="-250825" algn="l" defTabSz="501650" rtl="0" eaLnBrk="0" fontAlgn="base" hangingPunct="0">
        <a:spcBef>
          <a:spcPts val="1100"/>
        </a:spcBef>
        <a:spcAft>
          <a:spcPct val="0"/>
        </a:spcAft>
        <a:buClr>
          <a:schemeClr val="accent1"/>
        </a:buClr>
        <a:buSzPct val="80000"/>
        <a:buChar char=""/>
        <a:defRPr sz="1500" kern="1200">
          <a:solidFill>
            <a:srgbClr val="FFFFFF"/>
          </a:solidFill>
          <a:latin typeface="+mn-lt"/>
          <a:ea typeface="+mn-ea"/>
          <a:cs typeface="+mn-cs"/>
        </a:defRPr>
      </a:lvl3pPr>
      <a:lvl4pPr marL="1758950"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4pPr>
      <a:lvl5pPr marL="2262188"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074" name="Group 38"/>
          <p:cNvGrpSpPr/>
          <p:nvPr/>
        </p:nvGrpSpPr>
        <p:grpSpPr>
          <a:xfrm>
            <a:off x="-7938" y="-7938"/>
            <a:ext cx="10086976" cy="7791451"/>
            <a:chOff x="-8466" y="-8467"/>
            <a:chExt cx="9169805" cy="6874935"/>
          </a:xfrm>
        </p:grpSpPr>
        <p:sp>
          <p:nvSpPr>
            <p:cNvPr id="3082" name="Straight Connector 6"/>
            <p:cNvSpPr>
              <a:spLocks noChangeShapeType="1"/>
            </p:cNvSpPr>
            <p:nvPr/>
          </p:nvSpPr>
          <p:spPr bwMode="auto">
            <a:xfrm flipV="1">
              <a:off x="5130830" y="4175605"/>
              <a:ext cx="4022475" cy="2682396"/>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3083" name="Straight Connector 7"/>
            <p:cNvSpPr>
              <a:spLocks noChangeShapeType="1"/>
            </p:cNvSpPr>
            <p:nvPr/>
          </p:nvSpPr>
          <p:spPr bwMode="auto">
            <a:xfrm>
              <a:off x="7042707" y="0"/>
              <a:ext cx="1219200" cy="6858000"/>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3084" name="Freeform 8"/>
            <p:cNvSpPr/>
            <p:nvPr/>
          </p:nvSpPr>
          <p:spPr bwMode="auto">
            <a:xfrm>
              <a:off x="-8466" y="4013200"/>
              <a:ext cx="457200" cy="2853267"/>
            </a:xfrm>
            <a:custGeom>
              <a:avLst/>
              <a:gdLst>
                <a:gd name="T0" fmla="*/ 0 w 457200"/>
                <a:gd name="T1" fmla="*/ 0 h 2853267"/>
                <a:gd name="T2" fmla="*/ 457200 w 457200"/>
                <a:gd name="T3" fmla="*/ 2853267 h 2853267"/>
                <a:gd name="T4" fmla="*/ 0 w 457200"/>
                <a:gd name="T5" fmla="*/ 2844800 h 2853267"/>
                <a:gd name="T6" fmla="*/ 0 w 457200"/>
                <a:gd name="T7" fmla="*/ 0 h 28532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200" h="2853267">
                  <a:moveTo>
                    <a:pt x="0" y="0"/>
                  </a:moveTo>
                  <a:lnTo>
                    <a:pt x="457200" y="2853267"/>
                  </a:lnTo>
                  <a:lnTo>
                    <a:pt x="0" y="2844800"/>
                  </a:lnTo>
                  <a:cubicBezTo>
                    <a:pt x="2822" y="1905000"/>
                    <a:pt x="5645" y="965200"/>
                    <a:pt x="0" y="0"/>
                  </a:cubicBezTo>
                  <a:close/>
                </a:path>
              </a:pathLst>
            </a:custGeom>
            <a:solidFill>
              <a:schemeClr val="accent1">
                <a:alpha val="8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 name="Freeform 9"/>
            <p:cNvSpPr/>
            <p:nvPr/>
          </p:nvSpPr>
          <p:spPr bwMode="auto">
            <a:xfrm>
              <a:off x="6891896" y="1"/>
              <a:ext cx="2269442" cy="6866466"/>
            </a:xfrm>
            <a:custGeom>
              <a:avLst/>
              <a:gdLst>
                <a:gd name="T0" fmla="*/ 2023534 w 2269442"/>
                <a:gd name="T1" fmla="*/ 0 h 6866466"/>
                <a:gd name="T2" fmla="*/ 0 w 2269442"/>
                <a:gd name="T3" fmla="*/ 6858000 h 6866466"/>
                <a:gd name="T4" fmla="*/ 2269067 w 2269442"/>
                <a:gd name="T5" fmla="*/ 6866466 h 6866466"/>
                <a:gd name="T6" fmla="*/ 2260600 w 2269442"/>
                <a:gd name="T7" fmla="*/ 8466 h 6866466"/>
                <a:gd name="T8" fmla="*/ 2023534 w 2269442"/>
                <a:gd name="T9" fmla="*/ 0 h 68664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19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6" name="Freeform 10"/>
            <p:cNvSpPr/>
            <p:nvPr/>
          </p:nvSpPr>
          <p:spPr bwMode="auto">
            <a:xfrm>
              <a:off x="7205158" y="-8466"/>
              <a:ext cx="1948147" cy="6866467"/>
            </a:xfrm>
            <a:custGeom>
              <a:avLst/>
              <a:gdLst>
                <a:gd name="T0" fmla="*/ 0 w 1948147"/>
                <a:gd name="T1" fmla="*/ 0 h 6866467"/>
                <a:gd name="T2" fmla="*/ 1202267 w 1948147"/>
                <a:gd name="T3" fmla="*/ 6866467 h 6866467"/>
                <a:gd name="T4" fmla="*/ 1947333 w 1948147"/>
                <a:gd name="T5" fmla="*/ 6866467 h 6866467"/>
                <a:gd name="T6" fmla="*/ 1947333 w 1948147"/>
                <a:gd name="T7" fmla="*/ 0 h 6866467"/>
                <a:gd name="T8" fmla="*/ 0 w 194814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7" name="Freeform 11"/>
            <p:cNvSpPr/>
            <p:nvPr/>
          </p:nvSpPr>
          <p:spPr bwMode="auto">
            <a:xfrm>
              <a:off x="6637896" y="3920066"/>
              <a:ext cx="2513565" cy="2937933"/>
            </a:xfrm>
            <a:custGeom>
              <a:avLst/>
              <a:gdLst>
                <a:gd name="T0" fmla="*/ 0 w 3259667"/>
                <a:gd name="T1" fmla="*/ 2937933 h 3810000"/>
                <a:gd name="T2" fmla="*/ 2507036 w 3259667"/>
                <a:gd name="T3" fmla="*/ 0 h 3810000"/>
                <a:gd name="T4" fmla="*/ 2513565 w 3259667"/>
                <a:gd name="T5" fmla="*/ 2937933 h 3810000"/>
                <a:gd name="T6" fmla="*/ 0 w 3259667"/>
                <a:gd name="T7" fmla="*/ 2937933 h 38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15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8" name="Freeform 12"/>
            <p:cNvSpPr/>
            <p:nvPr/>
          </p:nvSpPr>
          <p:spPr bwMode="auto">
            <a:xfrm>
              <a:off x="7010429" y="-8466"/>
              <a:ext cx="2142876" cy="6866467"/>
            </a:xfrm>
            <a:custGeom>
              <a:avLst/>
              <a:gdLst>
                <a:gd name="T0" fmla="*/ 0 w 2853267"/>
                <a:gd name="T1" fmla="*/ 0 h 6866467"/>
                <a:gd name="T2" fmla="*/ 1856735 w 2853267"/>
                <a:gd name="T3" fmla="*/ 6866467 h 6866467"/>
                <a:gd name="T4" fmla="*/ 2142876 w 2853267"/>
                <a:gd name="T5" fmla="*/ 6858000 h 6866467"/>
                <a:gd name="T6" fmla="*/ 2142876 w 2853267"/>
                <a:gd name="T7" fmla="*/ 0 h 6866467"/>
                <a:gd name="T8" fmla="*/ 0 w 285326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3267" h="6866467">
                  <a:moveTo>
                    <a:pt x="0" y="0"/>
                  </a:moveTo>
                  <a:lnTo>
                    <a:pt x="2472267" y="6866467"/>
                  </a:lnTo>
                  <a:lnTo>
                    <a:pt x="2853267" y="6858000"/>
                  </a:lnTo>
                  <a:lnTo>
                    <a:pt x="2853267" y="0"/>
                  </a:lnTo>
                  <a:lnTo>
                    <a:pt x="0" y="0"/>
                  </a:lnTo>
                  <a:close/>
                </a:path>
              </a:pathLst>
            </a:custGeom>
            <a:solidFill>
              <a:srgbClr val="3477B2">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9" name="Freeform 13"/>
            <p:cNvSpPr/>
            <p:nvPr/>
          </p:nvSpPr>
          <p:spPr bwMode="auto">
            <a:xfrm>
              <a:off x="8295776" y="-8466"/>
              <a:ext cx="857530" cy="6866467"/>
            </a:xfrm>
            <a:custGeom>
              <a:avLst/>
              <a:gdLst>
                <a:gd name="T0" fmla="*/ 676998 w 1286933"/>
                <a:gd name="T1" fmla="*/ 0 h 6866467"/>
                <a:gd name="T2" fmla="*/ 0 w 1286933"/>
                <a:gd name="T3" fmla="*/ 6866467 h 6866467"/>
                <a:gd name="T4" fmla="*/ 857530 w 1286933"/>
                <a:gd name="T5" fmla="*/ 6866467 h 6866467"/>
                <a:gd name="T6" fmla="*/ 851888 w 1286933"/>
                <a:gd name="T7" fmla="*/ 0 h 6866467"/>
                <a:gd name="T8" fmla="*/ 676998 w 1286933"/>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rgbClr val="90A2CF">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0" name="Freeform 14"/>
            <p:cNvSpPr/>
            <p:nvPr/>
          </p:nvSpPr>
          <p:spPr bwMode="auto">
            <a:xfrm>
              <a:off x="8077231" y="-8467"/>
              <a:ext cx="1066770" cy="6866467"/>
            </a:xfrm>
            <a:custGeom>
              <a:avLst/>
              <a:gdLst>
                <a:gd name="T0" fmla="*/ 0 w 1270244"/>
                <a:gd name="T1" fmla="*/ 0 h 6866467"/>
                <a:gd name="T2" fmla="*/ 938577 w 1270244"/>
                <a:gd name="T3" fmla="*/ 6866467 h 6866467"/>
                <a:gd name="T4" fmla="*/ 1066565 w 1270244"/>
                <a:gd name="T5" fmla="*/ 6866467 h 6866467"/>
                <a:gd name="T6" fmla="*/ 1052344 w 1270244"/>
                <a:gd name="T7" fmla="*/ 0 h 6866467"/>
                <a:gd name="T8" fmla="*/ 0 w 1270244"/>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1" name="Freeform 15"/>
            <p:cNvSpPr/>
            <p:nvPr/>
          </p:nvSpPr>
          <p:spPr bwMode="auto">
            <a:xfrm>
              <a:off x="8060297" y="4893733"/>
              <a:ext cx="1094086" cy="1964267"/>
            </a:xfrm>
            <a:custGeom>
              <a:avLst/>
              <a:gdLst>
                <a:gd name="T0" fmla="*/ 0 w 1820333"/>
                <a:gd name="T1" fmla="*/ 1964267 h 3268133"/>
                <a:gd name="T2" fmla="*/ 1088997 w 1820333"/>
                <a:gd name="T3" fmla="*/ 0 h 3268133"/>
                <a:gd name="T4" fmla="*/ 1094086 w 1820333"/>
                <a:gd name="T5" fmla="*/ 1959178 h 3268133"/>
                <a:gd name="T6" fmla="*/ 0 w 1820333"/>
                <a:gd name="T7" fmla="*/ 1964267 h 3268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79999"/>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5" name="TextBox 17"/>
          <p:cNvSpPr>
            <a:spLocks noChangeArrowheads="1"/>
          </p:cNvSpPr>
          <p:nvPr/>
        </p:nvSpPr>
        <p:spPr bwMode="auto">
          <a:xfrm>
            <a:off x="530225" y="895350"/>
            <a:ext cx="503238"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584" tIns="50292" rIns="100584" bIns="50292" anchor="ct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sz="8800">
                <a:solidFill>
                  <a:schemeClr val="accent1"/>
                </a:solidFill>
                <a:latin typeface="Arial" panose="020B0604020202020204" pitchFamily="34" charset="0"/>
              </a:rPr>
              <a:t>“</a:t>
            </a:r>
          </a:p>
        </p:txBody>
      </p:sp>
      <p:sp>
        <p:nvSpPr>
          <p:cNvPr id="3076" name="TextBox 18"/>
          <p:cNvSpPr>
            <a:spLocks noChangeArrowheads="1"/>
          </p:cNvSpPr>
          <p:nvPr/>
        </p:nvSpPr>
        <p:spPr bwMode="auto">
          <a:xfrm>
            <a:off x="7423150" y="3271838"/>
            <a:ext cx="501650"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584" tIns="50292" rIns="100584" bIns="50292" anchor="ct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sz="8800">
                <a:solidFill>
                  <a:schemeClr val="accent1"/>
                </a:solidFill>
                <a:latin typeface="Arial" panose="020B0604020202020204" pitchFamily="34" charset="0"/>
              </a:rPr>
              <a:t>”</a:t>
            </a:r>
          </a:p>
        </p:txBody>
      </p:sp>
      <p:sp>
        <p:nvSpPr>
          <p:cNvPr id="3077" name="Title Placeholder 1"/>
          <p:cNvSpPr>
            <a:spLocks noGrp="1"/>
          </p:cNvSpPr>
          <p:nvPr>
            <p:ph type="title"/>
          </p:nvPr>
        </p:nvSpPr>
        <p:spPr bwMode="auto">
          <a:xfrm>
            <a:off x="669925" y="690563"/>
            <a:ext cx="6983413"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078" name="Text Placeholder 2"/>
          <p:cNvSpPr>
            <a:spLocks noGrp="1"/>
          </p:cNvSpPr>
          <p:nvPr>
            <p:ph type="body" idx="1"/>
          </p:nvPr>
        </p:nvSpPr>
        <p:spPr bwMode="auto">
          <a:xfrm>
            <a:off x="669925" y="2447925"/>
            <a:ext cx="6983413" cy="439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7" name="Date Placeholder 3"/>
          <p:cNvSpPr>
            <a:spLocks noGrp="1"/>
          </p:cNvSpPr>
          <p:nvPr>
            <p:ph type="dt" sz="half" idx="2"/>
          </p:nvPr>
        </p:nvSpPr>
        <p:spPr bwMode="auto">
          <a:xfrm>
            <a:off x="5945188" y="6846888"/>
            <a:ext cx="752475"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rgbClr val="FFFFFF"/>
                </a:solidFill>
              </a:defRPr>
            </a:lvl1pPr>
          </a:lstStyle>
          <a:p>
            <a:pPr>
              <a:defRPr/>
            </a:pPr>
            <a:fld id="{0F6AEC6F-5927-4516-8BD5-910A54FB2BD5}" type="datetime1">
              <a:rPr lang="en-US" altLang="en-US"/>
              <a:pPr>
                <a:defRPr/>
              </a:pPr>
              <a:t>3/28/2019</a:t>
            </a:fld>
            <a:endParaRPr lang="en-US" altLang="en-US"/>
          </a:p>
        </p:txBody>
      </p:sp>
      <p:sp>
        <p:nvSpPr>
          <p:cNvPr id="1078" name="Footer Placeholder 4"/>
          <p:cNvSpPr>
            <a:spLocks noGrp="1"/>
          </p:cNvSpPr>
          <p:nvPr>
            <p:ph type="ftr" sz="quarter" idx="3"/>
          </p:nvPr>
        </p:nvSpPr>
        <p:spPr bwMode="auto">
          <a:xfrm>
            <a:off x="669925" y="6846888"/>
            <a:ext cx="508635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buSzTx/>
              <a:defRPr sz="900" smtClean="0">
                <a:solidFill>
                  <a:srgbClr val="FFFFFF"/>
                </a:solidFill>
              </a:defRPr>
            </a:lvl1pPr>
          </a:lstStyle>
          <a:p>
            <a:pPr>
              <a:defRPr/>
            </a:pPr>
            <a:endParaRPr lang="en-US" altLang="en-US"/>
          </a:p>
        </p:txBody>
      </p:sp>
      <p:sp>
        <p:nvSpPr>
          <p:cNvPr id="1079" name="Slide Number Placeholder 5"/>
          <p:cNvSpPr>
            <a:spLocks noGrp="1"/>
          </p:cNvSpPr>
          <p:nvPr>
            <p:ph type="sldNum" sz="quarter" idx="4"/>
          </p:nvPr>
        </p:nvSpPr>
        <p:spPr bwMode="auto">
          <a:xfrm>
            <a:off x="7089775" y="6846888"/>
            <a:ext cx="563563"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chemeClr val="accent1"/>
                </a:solidFill>
              </a:defRPr>
            </a:lvl1pPr>
          </a:lstStyle>
          <a:p>
            <a:pPr>
              <a:defRPr/>
            </a:pPr>
            <a:fld id="{141E7A9E-098C-4DC1-8459-9A77E378386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p:txStyles>
    <p:titleStyle>
      <a:lvl1pPr algn="l" defTabSz="501650" rtl="0" eaLnBrk="0" fontAlgn="base" hangingPunct="0">
        <a:spcBef>
          <a:spcPct val="0"/>
        </a:spcBef>
        <a:spcAft>
          <a:spcPct val="0"/>
        </a:spcAft>
        <a:buSzTx/>
        <a:defRPr sz="3900" kern="1200">
          <a:solidFill>
            <a:schemeClr val="accent1"/>
          </a:solidFill>
          <a:latin typeface="+mj-lt"/>
          <a:ea typeface="+mj-ea"/>
          <a:cs typeface="+mj-cs"/>
        </a:defRPr>
      </a:lvl1pPr>
      <a:lvl2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2pPr>
      <a:lvl3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3pPr>
      <a:lvl4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4pPr>
      <a:lvl5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5pPr>
      <a:lvl6pPr marL="457200" algn="l" defTabSz="501650" rtl="0" fontAlgn="base">
        <a:spcBef>
          <a:spcPct val="0"/>
        </a:spcBef>
        <a:spcAft>
          <a:spcPct val="0"/>
        </a:spcAft>
        <a:buSzTx/>
        <a:defRPr sz="3900">
          <a:solidFill>
            <a:schemeClr val="accent1"/>
          </a:solidFill>
          <a:latin typeface="Trebuchet MS" panose="020B0603020202020204" pitchFamily="34" charset="0"/>
        </a:defRPr>
      </a:lvl6pPr>
      <a:lvl7pPr marL="914400" algn="l" defTabSz="501650" rtl="0" fontAlgn="base">
        <a:spcBef>
          <a:spcPct val="0"/>
        </a:spcBef>
        <a:spcAft>
          <a:spcPct val="0"/>
        </a:spcAft>
        <a:buSzTx/>
        <a:defRPr sz="3900">
          <a:solidFill>
            <a:schemeClr val="accent1"/>
          </a:solidFill>
          <a:latin typeface="Trebuchet MS" panose="020B0603020202020204" pitchFamily="34" charset="0"/>
        </a:defRPr>
      </a:lvl7pPr>
      <a:lvl8pPr marL="1371600" algn="l" defTabSz="501650" rtl="0" fontAlgn="base">
        <a:spcBef>
          <a:spcPct val="0"/>
        </a:spcBef>
        <a:spcAft>
          <a:spcPct val="0"/>
        </a:spcAft>
        <a:buSzTx/>
        <a:defRPr sz="3900">
          <a:solidFill>
            <a:schemeClr val="accent1"/>
          </a:solidFill>
          <a:latin typeface="Trebuchet MS" panose="020B0603020202020204" pitchFamily="34" charset="0"/>
        </a:defRPr>
      </a:lvl8pPr>
      <a:lvl9pPr marL="1828800" algn="l" defTabSz="501650" rtl="0" fontAlgn="base">
        <a:spcBef>
          <a:spcPct val="0"/>
        </a:spcBef>
        <a:spcAft>
          <a:spcPct val="0"/>
        </a:spcAft>
        <a:buSzTx/>
        <a:defRPr sz="3900">
          <a:solidFill>
            <a:schemeClr val="accent1"/>
          </a:solidFill>
          <a:latin typeface="Trebuchet MS" panose="020B0603020202020204" pitchFamily="34" charset="0"/>
        </a:defRPr>
      </a:lvl9pPr>
    </p:titleStyle>
    <p:bodyStyle>
      <a:lvl1pPr marL="376238" indent="-376238" algn="l" defTabSz="501650" rtl="0" eaLnBrk="0" fontAlgn="base" hangingPunct="0">
        <a:spcBef>
          <a:spcPts val="1100"/>
        </a:spcBef>
        <a:spcAft>
          <a:spcPct val="0"/>
        </a:spcAft>
        <a:buClr>
          <a:schemeClr val="accent1"/>
        </a:buClr>
        <a:buSzPct val="80000"/>
        <a:buChar char=""/>
        <a:defRPr sz="1900" kern="1200">
          <a:solidFill>
            <a:srgbClr val="FFFFFF"/>
          </a:solidFill>
          <a:latin typeface="+mn-lt"/>
          <a:ea typeface="+mn-ea"/>
          <a:cs typeface="+mn-cs"/>
        </a:defRPr>
      </a:lvl1pPr>
      <a:lvl2pPr marL="815975" indent="-314325" algn="l" defTabSz="501650" rtl="0" eaLnBrk="0" fontAlgn="base" hangingPunct="0">
        <a:spcBef>
          <a:spcPts val="1100"/>
        </a:spcBef>
        <a:spcAft>
          <a:spcPct val="0"/>
        </a:spcAft>
        <a:buClr>
          <a:schemeClr val="accent1"/>
        </a:buClr>
        <a:buSzPct val="80000"/>
        <a:buChar char=""/>
        <a:defRPr sz="1700" kern="1200">
          <a:solidFill>
            <a:srgbClr val="FFFFFF"/>
          </a:solidFill>
          <a:latin typeface="+mn-lt"/>
          <a:ea typeface="+mn-ea"/>
          <a:cs typeface="+mn-cs"/>
        </a:defRPr>
      </a:lvl2pPr>
      <a:lvl3pPr marL="1257300" indent="-250825" algn="l" defTabSz="501650" rtl="0" eaLnBrk="0" fontAlgn="base" hangingPunct="0">
        <a:spcBef>
          <a:spcPts val="1100"/>
        </a:spcBef>
        <a:spcAft>
          <a:spcPct val="0"/>
        </a:spcAft>
        <a:buClr>
          <a:schemeClr val="accent1"/>
        </a:buClr>
        <a:buSzPct val="80000"/>
        <a:buChar char=""/>
        <a:defRPr sz="1500" kern="1200">
          <a:solidFill>
            <a:srgbClr val="FFFFFF"/>
          </a:solidFill>
          <a:latin typeface="+mn-lt"/>
          <a:ea typeface="+mn-ea"/>
          <a:cs typeface="+mn-cs"/>
        </a:defRPr>
      </a:lvl3pPr>
      <a:lvl4pPr marL="1758950"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4pPr>
      <a:lvl5pPr marL="2262188"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098" name="Group 58"/>
          <p:cNvGrpSpPr/>
          <p:nvPr/>
        </p:nvGrpSpPr>
        <p:grpSpPr>
          <a:xfrm>
            <a:off x="-7938" y="-7938"/>
            <a:ext cx="10086976" cy="7791451"/>
            <a:chOff x="-8466" y="-8467"/>
            <a:chExt cx="9169805" cy="6874935"/>
          </a:xfrm>
        </p:grpSpPr>
        <p:sp>
          <p:nvSpPr>
            <p:cNvPr id="4106" name="Straight Connector 6"/>
            <p:cNvSpPr>
              <a:spLocks noChangeShapeType="1"/>
            </p:cNvSpPr>
            <p:nvPr/>
          </p:nvSpPr>
          <p:spPr bwMode="auto">
            <a:xfrm flipV="1">
              <a:off x="5130830" y="4175605"/>
              <a:ext cx="4022475" cy="2682396"/>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4107" name="Straight Connector 7"/>
            <p:cNvSpPr>
              <a:spLocks noChangeShapeType="1"/>
            </p:cNvSpPr>
            <p:nvPr/>
          </p:nvSpPr>
          <p:spPr bwMode="auto">
            <a:xfrm>
              <a:off x="7042707" y="0"/>
              <a:ext cx="1219200" cy="6858000"/>
            </a:xfrm>
            <a:prstGeom prst="line">
              <a:avLst/>
            </a:prstGeom>
            <a:noFill/>
            <a:ln w="9525" cap="rnd">
              <a:solidFill>
                <a:srgbClr val="262626"/>
              </a:solidFill>
              <a:round/>
            </a:ln>
            <a:extLst>
              <a:ext uri="{909E8E84-426E-40DD-AFC4-6F175D3DCCD1}">
                <a14:hiddenFill xmlns:a14="http://schemas.microsoft.com/office/drawing/2010/main">
                  <a:noFill/>
                </a14:hiddenFill>
              </a:ext>
            </a:extLst>
          </p:spPr>
          <p:txBody>
            <a:bodyPr/>
            <a:lstStyle/>
            <a:p>
              <a:endParaRPr lang="en-US"/>
            </a:p>
          </p:txBody>
        </p:sp>
        <p:sp>
          <p:nvSpPr>
            <p:cNvPr id="4108" name="Freeform 8"/>
            <p:cNvSpPr/>
            <p:nvPr/>
          </p:nvSpPr>
          <p:spPr bwMode="auto">
            <a:xfrm>
              <a:off x="-8466" y="4013200"/>
              <a:ext cx="457200" cy="2853267"/>
            </a:xfrm>
            <a:custGeom>
              <a:avLst/>
              <a:gdLst>
                <a:gd name="T0" fmla="*/ 0 w 457200"/>
                <a:gd name="T1" fmla="*/ 0 h 2853267"/>
                <a:gd name="T2" fmla="*/ 457200 w 457200"/>
                <a:gd name="T3" fmla="*/ 2853267 h 2853267"/>
                <a:gd name="T4" fmla="*/ 0 w 457200"/>
                <a:gd name="T5" fmla="*/ 2844800 h 2853267"/>
                <a:gd name="T6" fmla="*/ 0 w 457200"/>
                <a:gd name="T7" fmla="*/ 0 h 28532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200" h="2853267">
                  <a:moveTo>
                    <a:pt x="0" y="0"/>
                  </a:moveTo>
                  <a:lnTo>
                    <a:pt x="457200" y="2853267"/>
                  </a:lnTo>
                  <a:lnTo>
                    <a:pt x="0" y="2844800"/>
                  </a:lnTo>
                  <a:cubicBezTo>
                    <a:pt x="2822" y="1905000"/>
                    <a:pt x="5645" y="965200"/>
                    <a:pt x="0" y="0"/>
                  </a:cubicBezTo>
                  <a:close/>
                </a:path>
              </a:pathLst>
            </a:custGeom>
            <a:solidFill>
              <a:schemeClr val="accent1">
                <a:alpha val="8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Freeform 9"/>
            <p:cNvSpPr/>
            <p:nvPr/>
          </p:nvSpPr>
          <p:spPr bwMode="auto">
            <a:xfrm>
              <a:off x="6891896" y="1"/>
              <a:ext cx="2269442" cy="6866466"/>
            </a:xfrm>
            <a:custGeom>
              <a:avLst/>
              <a:gdLst>
                <a:gd name="T0" fmla="*/ 2023534 w 2269442"/>
                <a:gd name="T1" fmla="*/ 0 h 6866466"/>
                <a:gd name="T2" fmla="*/ 0 w 2269442"/>
                <a:gd name="T3" fmla="*/ 6858000 h 6866466"/>
                <a:gd name="T4" fmla="*/ 2269067 w 2269442"/>
                <a:gd name="T5" fmla="*/ 6866466 h 6866466"/>
                <a:gd name="T6" fmla="*/ 2260600 w 2269442"/>
                <a:gd name="T7" fmla="*/ 8466 h 6866466"/>
                <a:gd name="T8" fmla="*/ 2023534 w 2269442"/>
                <a:gd name="T9" fmla="*/ 0 h 68664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19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Freeform 10"/>
            <p:cNvSpPr/>
            <p:nvPr/>
          </p:nvSpPr>
          <p:spPr bwMode="auto">
            <a:xfrm>
              <a:off x="7205158" y="-8466"/>
              <a:ext cx="1948147" cy="6866467"/>
            </a:xfrm>
            <a:custGeom>
              <a:avLst/>
              <a:gdLst>
                <a:gd name="T0" fmla="*/ 0 w 1948147"/>
                <a:gd name="T1" fmla="*/ 0 h 6866467"/>
                <a:gd name="T2" fmla="*/ 1202267 w 1948147"/>
                <a:gd name="T3" fmla="*/ 6866467 h 6866467"/>
                <a:gd name="T4" fmla="*/ 1947333 w 1948147"/>
                <a:gd name="T5" fmla="*/ 6866467 h 6866467"/>
                <a:gd name="T6" fmla="*/ 1947333 w 1948147"/>
                <a:gd name="T7" fmla="*/ 0 h 6866467"/>
                <a:gd name="T8" fmla="*/ 0 w 194814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Freeform 11"/>
            <p:cNvSpPr/>
            <p:nvPr/>
          </p:nvSpPr>
          <p:spPr bwMode="auto">
            <a:xfrm>
              <a:off x="6637896" y="3920066"/>
              <a:ext cx="2513565" cy="2937933"/>
            </a:xfrm>
            <a:custGeom>
              <a:avLst/>
              <a:gdLst>
                <a:gd name="T0" fmla="*/ 0 w 3259667"/>
                <a:gd name="T1" fmla="*/ 2937933 h 3810000"/>
                <a:gd name="T2" fmla="*/ 2507036 w 3259667"/>
                <a:gd name="T3" fmla="*/ 0 h 3810000"/>
                <a:gd name="T4" fmla="*/ 2513565 w 3259667"/>
                <a:gd name="T5" fmla="*/ 2937933 h 3810000"/>
                <a:gd name="T6" fmla="*/ 0 w 3259667"/>
                <a:gd name="T7" fmla="*/ 2937933 h 38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156"/>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Freeform 12"/>
            <p:cNvSpPr/>
            <p:nvPr/>
          </p:nvSpPr>
          <p:spPr bwMode="auto">
            <a:xfrm>
              <a:off x="7010429" y="-8466"/>
              <a:ext cx="2142876" cy="6866467"/>
            </a:xfrm>
            <a:custGeom>
              <a:avLst/>
              <a:gdLst>
                <a:gd name="T0" fmla="*/ 0 w 2853267"/>
                <a:gd name="T1" fmla="*/ 0 h 6866467"/>
                <a:gd name="T2" fmla="*/ 1856735 w 2853267"/>
                <a:gd name="T3" fmla="*/ 6866467 h 6866467"/>
                <a:gd name="T4" fmla="*/ 2142876 w 2853267"/>
                <a:gd name="T5" fmla="*/ 6858000 h 6866467"/>
                <a:gd name="T6" fmla="*/ 2142876 w 2853267"/>
                <a:gd name="T7" fmla="*/ 0 h 6866467"/>
                <a:gd name="T8" fmla="*/ 0 w 2853267"/>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3267" h="6866467">
                  <a:moveTo>
                    <a:pt x="0" y="0"/>
                  </a:moveTo>
                  <a:lnTo>
                    <a:pt x="2472267" y="6866467"/>
                  </a:lnTo>
                  <a:lnTo>
                    <a:pt x="2853267" y="6858000"/>
                  </a:lnTo>
                  <a:lnTo>
                    <a:pt x="2853267" y="0"/>
                  </a:lnTo>
                  <a:lnTo>
                    <a:pt x="0" y="0"/>
                  </a:lnTo>
                  <a:close/>
                </a:path>
              </a:pathLst>
            </a:custGeom>
            <a:solidFill>
              <a:srgbClr val="3477B2">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Freeform 13"/>
            <p:cNvSpPr/>
            <p:nvPr/>
          </p:nvSpPr>
          <p:spPr bwMode="auto">
            <a:xfrm>
              <a:off x="8295776" y="-8466"/>
              <a:ext cx="857530" cy="6866467"/>
            </a:xfrm>
            <a:custGeom>
              <a:avLst/>
              <a:gdLst>
                <a:gd name="T0" fmla="*/ 676998 w 1286933"/>
                <a:gd name="T1" fmla="*/ 0 h 6866467"/>
                <a:gd name="T2" fmla="*/ 0 w 1286933"/>
                <a:gd name="T3" fmla="*/ 6866467 h 6866467"/>
                <a:gd name="T4" fmla="*/ 857530 w 1286933"/>
                <a:gd name="T5" fmla="*/ 6866467 h 6866467"/>
                <a:gd name="T6" fmla="*/ 851888 w 1286933"/>
                <a:gd name="T7" fmla="*/ 0 h 6866467"/>
                <a:gd name="T8" fmla="*/ 676998 w 1286933"/>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rgbClr val="90A2CF">
                <a:alpha val="70195"/>
              </a:srgb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4" name="Freeform 14"/>
            <p:cNvSpPr/>
            <p:nvPr/>
          </p:nvSpPr>
          <p:spPr bwMode="auto">
            <a:xfrm>
              <a:off x="8077231" y="-8467"/>
              <a:ext cx="1066770" cy="6866467"/>
            </a:xfrm>
            <a:custGeom>
              <a:avLst/>
              <a:gdLst>
                <a:gd name="T0" fmla="*/ 0 w 1270244"/>
                <a:gd name="T1" fmla="*/ 0 h 6866467"/>
                <a:gd name="T2" fmla="*/ 938577 w 1270244"/>
                <a:gd name="T3" fmla="*/ 6866467 h 6866467"/>
                <a:gd name="T4" fmla="*/ 1066565 w 1270244"/>
                <a:gd name="T5" fmla="*/ 6866467 h 6866467"/>
                <a:gd name="T6" fmla="*/ 1052344 w 1270244"/>
                <a:gd name="T7" fmla="*/ 0 h 6866467"/>
                <a:gd name="T8" fmla="*/ 0 w 1270244"/>
                <a:gd name="T9" fmla="*/ 0 h 68664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97"/>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5" name="Freeform 15"/>
            <p:cNvSpPr/>
            <p:nvPr/>
          </p:nvSpPr>
          <p:spPr bwMode="auto">
            <a:xfrm>
              <a:off x="8060297" y="4893733"/>
              <a:ext cx="1094086" cy="1964267"/>
            </a:xfrm>
            <a:custGeom>
              <a:avLst/>
              <a:gdLst>
                <a:gd name="T0" fmla="*/ 0 w 1820333"/>
                <a:gd name="T1" fmla="*/ 1964267 h 3268133"/>
                <a:gd name="T2" fmla="*/ 1088997 w 1820333"/>
                <a:gd name="T3" fmla="*/ 0 h 3268133"/>
                <a:gd name="T4" fmla="*/ 1094086 w 1820333"/>
                <a:gd name="T5" fmla="*/ 1959178 h 3268133"/>
                <a:gd name="T6" fmla="*/ 0 w 1820333"/>
                <a:gd name="T7" fmla="*/ 1964267 h 32681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79999"/>
              </a:schemeClr>
            </a:solidFill>
            <a:ln>
              <a:noFill/>
            </a:ln>
            <a:effectLst/>
            <a:extLst>
              <a:ext uri="{91240B29-F687-4F45-9708-019B960494DF}">
                <a14:hiddenLine xmlns:a14="http://schemas.microsoft.com/office/drawing/2010/main" w="12700" cap="rnd">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99" name="TextBox 17"/>
          <p:cNvSpPr>
            <a:spLocks noChangeArrowheads="1"/>
          </p:cNvSpPr>
          <p:nvPr/>
        </p:nvSpPr>
        <p:spPr bwMode="auto">
          <a:xfrm>
            <a:off x="530225" y="895350"/>
            <a:ext cx="503238"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584" tIns="50292" rIns="100584" bIns="50292" anchor="ct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sz="8800">
                <a:solidFill>
                  <a:schemeClr val="accent1"/>
                </a:solidFill>
                <a:latin typeface="Arial" panose="020B0604020202020204" pitchFamily="34" charset="0"/>
              </a:rPr>
              <a:t>“</a:t>
            </a:r>
          </a:p>
        </p:txBody>
      </p:sp>
      <p:sp>
        <p:nvSpPr>
          <p:cNvPr id="4100" name="TextBox 18"/>
          <p:cNvSpPr>
            <a:spLocks noChangeArrowheads="1"/>
          </p:cNvSpPr>
          <p:nvPr/>
        </p:nvSpPr>
        <p:spPr bwMode="auto">
          <a:xfrm>
            <a:off x="7423150" y="3271838"/>
            <a:ext cx="501650"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584" tIns="50292" rIns="100584" bIns="50292" anchor="ct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sz="8800">
                <a:solidFill>
                  <a:schemeClr val="accent1"/>
                </a:solidFill>
                <a:latin typeface="Arial" panose="020B0604020202020204" pitchFamily="34" charset="0"/>
              </a:rPr>
              <a:t>”</a:t>
            </a:r>
          </a:p>
        </p:txBody>
      </p:sp>
      <p:sp>
        <p:nvSpPr>
          <p:cNvPr id="4101" name="Title Placeholder 1"/>
          <p:cNvSpPr>
            <a:spLocks noGrp="1"/>
          </p:cNvSpPr>
          <p:nvPr>
            <p:ph type="title"/>
          </p:nvPr>
        </p:nvSpPr>
        <p:spPr bwMode="auto">
          <a:xfrm>
            <a:off x="669925" y="690563"/>
            <a:ext cx="6983413"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102" name="Text Placeholder 2"/>
          <p:cNvSpPr>
            <a:spLocks noGrp="1"/>
          </p:cNvSpPr>
          <p:nvPr>
            <p:ph type="body" idx="1"/>
          </p:nvPr>
        </p:nvSpPr>
        <p:spPr bwMode="auto">
          <a:xfrm>
            <a:off x="669925" y="2447925"/>
            <a:ext cx="6983413" cy="4398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97" name="Date Placeholder 3"/>
          <p:cNvSpPr>
            <a:spLocks noGrp="1"/>
          </p:cNvSpPr>
          <p:nvPr>
            <p:ph type="dt" sz="half" idx="2"/>
          </p:nvPr>
        </p:nvSpPr>
        <p:spPr bwMode="auto">
          <a:xfrm>
            <a:off x="5945188" y="6846888"/>
            <a:ext cx="752475"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rgbClr val="FFFFFF"/>
                </a:solidFill>
              </a:defRPr>
            </a:lvl1pPr>
          </a:lstStyle>
          <a:p>
            <a:pPr>
              <a:defRPr/>
            </a:pPr>
            <a:fld id="{3A5C9270-0469-49E9-BCD5-35F16012D5FF}" type="datetime1">
              <a:rPr lang="en-US" altLang="en-US"/>
              <a:pPr>
                <a:defRPr/>
              </a:pPr>
              <a:t>3/28/2019</a:t>
            </a:fld>
            <a:endParaRPr lang="en-US" altLang="en-US"/>
          </a:p>
        </p:txBody>
      </p:sp>
      <p:sp>
        <p:nvSpPr>
          <p:cNvPr id="1098" name="Footer Placeholder 4"/>
          <p:cNvSpPr>
            <a:spLocks noGrp="1"/>
          </p:cNvSpPr>
          <p:nvPr>
            <p:ph type="ftr" sz="quarter" idx="3"/>
          </p:nvPr>
        </p:nvSpPr>
        <p:spPr bwMode="auto">
          <a:xfrm>
            <a:off x="669925" y="6846888"/>
            <a:ext cx="5086350"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buSzTx/>
              <a:defRPr sz="900" smtClean="0">
                <a:solidFill>
                  <a:srgbClr val="FFFFFF"/>
                </a:solidFill>
              </a:defRPr>
            </a:lvl1pPr>
          </a:lstStyle>
          <a:p>
            <a:pPr>
              <a:defRPr/>
            </a:pPr>
            <a:endParaRPr lang="en-US" altLang="en-US"/>
          </a:p>
        </p:txBody>
      </p:sp>
      <p:sp>
        <p:nvSpPr>
          <p:cNvPr id="1099" name="Slide Number Placeholder 5"/>
          <p:cNvSpPr>
            <a:spLocks noGrp="1"/>
          </p:cNvSpPr>
          <p:nvPr>
            <p:ph type="sldNum" sz="quarter" idx="4"/>
          </p:nvPr>
        </p:nvSpPr>
        <p:spPr bwMode="auto">
          <a:xfrm>
            <a:off x="7089775" y="6846888"/>
            <a:ext cx="563563" cy="414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SzTx/>
              <a:defRPr sz="900" smtClean="0">
                <a:solidFill>
                  <a:schemeClr val="accent1"/>
                </a:solidFill>
              </a:defRPr>
            </a:lvl1pPr>
          </a:lstStyle>
          <a:p>
            <a:pPr>
              <a:defRPr/>
            </a:pPr>
            <a:fld id="{2C6B52F0-2143-40B3-8B45-03FA08FC17A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ransition/>
  <p:txStyles>
    <p:titleStyle>
      <a:lvl1pPr algn="l" defTabSz="501650" rtl="0" eaLnBrk="0" fontAlgn="base" hangingPunct="0">
        <a:spcBef>
          <a:spcPct val="0"/>
        </a:spcBef>
        <a:spcAft>
          <a:spcPct val="0"/>
        </a:spcAft>
        <a:buSzTx/>
        <a:defRPr sz="3900" kern="1200">
          <a:solidFill>
            <a:schemeClr val="accent1"/>
          </a:solidFill>
          <a:latin typeface="+mj-lt"/>
          <a:ea typeface="+mj-ea"/>
          <a:cs typeface="+mj-cs"/>
        </a:defRPr>
      </a:lvl1pPr>
      <a:lvl2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2pPr>
      <a:lvl3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3pPr>
      <a:lvl4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4pPr>
      <a:lvl5pPr algn="l" defTabSz="501650" rtl="0" eaLnBrk="0" fontAlgn="base" hangingPunct="0">
        <a:spcBef>
          <a:spcPct val="0"/>
        </a:spcBef>
        <a:spcAft>
          <a:spcPct val="0"/>
        </a:spcAft>
        <a:buSzTx/>
        <a:defRPr sz="3900">
          <a:solidFill>
            <a:schemeClr val="accent1"/>
          </a:solidFill>
          <a:latin typeface="Trebuchet MS" panose="020B0603020202020204" pitchFamily="34" charset="0"/>
        </a:defRPr>
      </a:lvl5pPr>
      <a:lvl6pPr marL="457200" algn="l" defTabSz="501650" rtl="0" fontAlgn="base">
        <a:spcBef>
          <a:spcPct val="0"/>
        </a:spcBef>
        <a:spcAft>
          <a:spcPct val="0"/>
        </a:spcAft>
        <a:buSzTx/>
        <a:defRPr sz="3900">
          <a:solidFill>
            <a:schemeClr val="accent1"/>
          </a:solidFill>
          <a:latin typeface="Trebuchet MS" panose="020B0603020202020204" pitchFamily="34" charset="0"/>
        </a:defRPr>
      </a:lvl6pPr>
      <a:lvl7pPr marL="914400" algn="l" defTabSz="501650" rtl="0" fontAlgn="base">
        <a:spcBef>
          <a:spcPct val="0"/>
        </a:spcBef>
        <a:spcAft>
          <a:spcPct val="0"/>
        </a:spcAft>
        <a:buSzTx/>
        <a:defRPr sz="3900">
          <a:solidFill>
            <a:schemeClr val="accent1"/>
          </a:solidFill>
          <a:latin typeface="Trebuchet MS" panose="020B0603020202020204" pitchFamily="34" charset="0"/>
        </a:defRPr>
      </a:lvl7pPr>
      <a:lvl8pPr marL="1371600" algn="l" defTabSz="501650" rtl="0" fontAlgn="base">
        <a:spcBef>
          <a:spcPct val="0"/>
        </a:spcBef>
        <a:spcAft>
          <a:spcPct val="0"/>
        </a:spcAft>
        <a:buSzTx/>
        <a:defRPr sz="3900">
          <a:solidFill>
            <a:schemeClr val="accent1"/>
          </a:solidFill>
          <a:latin typeface="Trebuchet MS" panose="020B0603020202020204" pitchFamily="34" charset="0"/>
        </a:defRPr>
      </a:lvl8pPr>
      <a:lvl9pPr marL="1828800" algn="l" defTabSz="501650" rtl="0" fontAlgn="base">
        <a:spcBef>
          <a:spcPct val="0"/>
        </a:spcBef>
        <a:spcAft>
          <a:spcPct val="0"/>
        </a:spcAft>
        <a:buSzTx/>
        <a:defRPr sz="3900">
          <a:solidFill>
            <a:schemeClr val="accent1"/>
          </a:solidFill>
          <a:latin typeface="Trebuchet MS" panose="020B0603020202020204" pitchFamily="34" charset="0"/>
        </a:defRPr>
      </a:lvl9pPr>
    </p:titleStyle>
    <p:bodyStyle>
      <a:lvl1pPr marL="376238" indent="-376238" algn="l" defTabSz="501650" rtl="0" eaLnBrk="0" fontAlgn="base" hangingPunct="0">
        <a:spcBef>
          <a:spcPts val="1100"/>
        </a:spcBef>
        <a:spcAft>
          <a:spcPct val="0"/>
        </a:spcAft>
        <a:buClr>
          <a:schemeClr val="accent1"/>
        </a:buClr>
        <a:buSzPct val="80000"/>
        <a:buChar char=""/>
        <a:defRPr sz="1900" kern="1200">
          <a:solidFill>
            <a:srgbClr val="FFFFFF"/>
          </a:solidFill>
          <a:latin typeface="+mn-lt"/>
          <a:ea typeface="+mn-ea"/>
          <a:cs typeface="+mn-cs"/>
        </a:defRPr>
      </a:lvl1pPr>
      <a:lvl2pPr marL="815975" indent="-314325" algn="l" defTabSz="501650" rtl="0" eaLnBrk="0" fontAlgn="base" hangingPunct="0">
        <a:spcBef>
          <a:spcPts val="1100"/>
        </a:spcBef>
        <a:spcAft>
          <a:spcPct val="0"/>
        </a:spcAft>
        <a:buClr>
          <a:schemeClr val="accent1"/>
        </a:buClr>
        <a:buSzPct val="80000"/>
        <a:buChar char=""/>
        <a:defRPr sz="1700" kern="1200">
          <a:solidFill>
            <a:srgbClr val="FFFFFF"/>
          </a:solidFill>
          <a:latin typeface="+mn-lt"/>
          <a:ea typeface="+mn-ea"/>
          <a:cs typeface="+mn-cs"/>
        </a:defRPr>
      </a:lvl2pPr>
      <a:lvl3pPr marL="1257300" indent="-250825" algn="l" defTabSz="501650" rtl="0" eaLnBrk="0" fontAlgn="base" hangingPunct="0">
        <a:spcBef>
          <a:spcPts val="1100"/>
        </a:spcBef>
        <a:spcAft>
          <a:spcPct val="0"/>
        </a:spcAft>
        <a:buClr>
          <a:schemeClr val="accent1"/>
        </a:buClr>
        <a:buSzPct val="80000"/>
        <a:buChar char=""/>
        <a:defRPr sz="1500" kern="1200">
          <a:solidFill>
            <a:srgbClr val="FFFFFF"/>
          </a:solidFill>
          <a:latin typeface="+mn-lt"/>
          <a:ea typeface="+mn-ea"/>
          <a:cs typeface="+mn-cs"/>
        </a:defRPr>
      </a:lvl3pPr>
      <a:lvl4pPr marL="1758950"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4pPr>
      <a:lvl5pPr marL="2262188" indent="-250825" algn="l" defTabSz="501650" rtl="0" eaLnBrk="0" fontAlgn="base" hangingPunct="0">
        <a:spcBef>
          <a:spcPts val="1100"/>
        </a:spcBef>
        <a:spcAft>
          <a:spcPct val="0"/>
        </a:spcAft>
        <a:buClr>
          <a:schemeClr val="accent1"/>
        </a:buClr>
        <a:buSzPct val="80000"/>
        <a:buChar char=""/>
        <a:defRPr sz="13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mountainstateinsurance.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idx="4294967295"/>
          </p:nvPr>
        </p:nvSpPr>
        <p:spPr>
          <a:xfrm>
            <a:off x="1243013" y="2725738"/>
            <a:ext cx="6410325" cy="1865312"/>
          </a:xfrm>
          <a:noFill/>
        </p:spPr>
        <p:txBody>
          <a:bodyPr anchor="b"/>
          <a:lstStyle/>
          <a:p>
            <a:pPr algn="r" eaLnBrk="1" hangingPunct="1"/>
            <a:endParaRPr lang="en-US" altLang="en-US" sz="5900"/>
          </a:p>
        </p:txBody>
      </p:sp>
      <p:sp>
        <p:nvSpPr>
          <p:cNvPr id="6147" name="Subtitle 2"/>
          <p:cNvSpPr>
            <a:spLocks noGrp="1"/>
          </p:cNvSpPr>
          <p:nvPr>
            <p:ph type="subTitle" idx="4294967295"/>
          </p:nvPr>
        </p:nvSpPr>
        <p:spPr>
          <a:xfrm>
            <a:off x="1243013" y="4591050"/>
            <a:ext cx="6410325" cy="1243013"/>
          </a:xfrm>
          <a:noFill/>
        </p:spPr>
        <p:txBody>
          <a:bodyPr/>
          <a:lstStyle/>
          <a:p>
            <a:pPr marL="0" indent="0" algn="r" eaLnBrk="1" hangingPunct="1">
              <a:buFontTx/>
              <a:buNone/>
            </a:pPr>
            <a:endParaRPr lang="en-US" altLang="en-US"/>
          </a:p>
        </p:txBody>
      </p:sp>
      <p:pic>
        <p:nvPicPr>
          <p:cNvPr id="6148" name="Picture 3"/>
          <p:cNvPicPr preferRelativeResize="0"/>
          <p:nvPr/>
        </p:nvPicPr>
        <p:blipFill>
          <a:blip r:embed="rId3">
            <a:extLst>
              <a:ext uri="{28A0092B-C50C-407E-A947-70E740481C1C}">
                <a14:useLocalDpi xmlns:a14="http://schemas.microsoft.com/office/drawing/2010/main" val="0"/>
              </a:ext>
            </a:extLst>
          </a:blip>
          <a:stretch>
            <a:fillRect/>
          </a:stretch>
        </p:blipFill>
        <p:spPr bwMode="auto">
          <a:xfrm>
            <a:off x="0" y="0"/>
            <a:ext cx="10058400" cy="777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TextBox 4"/>
          <p:cNvSpPr>
            <a:spLocks noChangeArrowheads="1"/>
          </p:cNvSpPr>
          <p:nvPr/>
        </p:nvSpPr>
        <p:spPr bwMode="auto">
          <a:xfrm>
            <a:off x="914400" y="5294312"/>
            <a:ext cx="8778120" cy="1938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sz="2400" dirty="0"/>
              <a:t>Insuring Your Teen Driver</a:t>
            </a:r>
          </a:p>
          <a:p>
            <a:pPr eaLnBrk="1" hangingPunct="1"/>
            <a:r>
              <a:rPr lang="en-US" altLang="en-US" sz="2400" dirty="0"/>
              <a:t>Risks, Suggestions and Insurance Considerations</a:t>
            </a:r>
          </a:p>
          <a:p>
            <a:pPr eaLnBrk="1" hangingPunct="1"/>
            <a:r>
              <a:rPr lang="en-US" altLang="en-US" sz="3600" dirty="0"/>
              <a:t>Presented by:</a:t>
            </a:r>
          </a:p>
          <a:p>
            <a:pPr eaLnBrk="1" hangingPunct="1"/>
            <a:endParaRPr lang="en-US" altLang="en-US" sz="3600" dirty="0"/>
          </a:p>
        </p:txBody>
      </p:sp>
      <p:pic>
        <p:nvPicPr>
          <p:cNvPr id="3" name="Picture 2">
            <a:extLst>
              <a:ext uri="{FF2B5EF4-FFF2-40B4-BE49-F238E27FC236}">
                <a16:creationId xmlns:a16="http://schemas.microsoft.com/office/drawing/2014/main" xmlns="" id="{D9803443-CD77-443F-A75E-79A4107F43B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7072" y="6124170"/>
            <a:ext cx="4089425" cy="826309"/>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noFill/>
        </p:spPr>
        <p:txBody>
          <a:bodyPr/>
          <a:lstStyle/>
          <a:p>
            <a:pPr eaLnBrk="1" hangingPunct="1"/>
            <a:r>
              <a:rPr lang="en-US" altLang="en-US"/>
              <a:t>Suggestions for Parents</a:t>
            </a:r>
          </a:p>
        </p:txBody>
      </p:sp>
      <p:sp>
        <p:nvSpPr>
          <p:cNvPr id="18435" name="Content Placeholder 2"/>
          <p:cNvSpPr>
            <a:spLocks noGrp="1"/>
          </p:cNvSpPr>
          <p:nvPr>
            <p:ph idx="4294967295"/>
          </p:nvPr>
        </p:nvSpPr>
        <p:spPr/>
        <p:txBody>
          <a:bodyPr/>
          <a:lstStyle/>
          <a:p>
            <a:pPr eaLnBrk="1" hangingPunct="1"/>
            <a:r>
              <a:rPr lang="en-US" altLang="en-US"/>
              <a:t>Enroll your child in a private driver education course taught by a professional.</a:t>
            </a:r>
          </a:p>
          <a:p>
            <a:pPr eaLnBrk="1" hangingPunct="1"/>
            <a:r>
              <a:rPr lang="en-US" altLang="en-US"/>
              <a:t>Have your child obtain his/her learner’s permits as soon as possible and get as much experience as they can throughout the next year.</a:t>
            </a:r>
          </a:p>
          <a:p>
            <a:pPr eaLnBrk="1" hangingPunct="1"/>
            <a:r>
              <a:rPr lang="en-US" altLang="en-US"/>
              <a:t>Require your child to drive with a learner’s permit for a full year, even if your state only requires this for six months.</a:t>
            </a:r>
          </a:p>
          <a:p>
            <a:pPr eaLnBrk="1" hangingPunct="1"/>
            <a:r>
              <a:rPr lang="en-US" altLang="en-US"/>
              <a:t>Have your child practice driving under various conditions such as at night, during bad weather and in heavy traffic.</a:t>
            </a:r>
          </a:p>
          <a:p>
            <a:pPr eaLnBrk="1" hangingPunct="1"/>
            <a:endParaRPr lang="en-US" alt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noFill/>
        </p:spPr>
        <p:txBody>
          <a:bodyPr/>
          <a:lstStyle/>
          <a:p>
            <a:pPr eaLnBrk="1" hangingPunct="1"/>
            <a:r>
              <a:rPr lang="en-US" altLang="en-US"/>
              <a:t>Suggestions for Parents</a:t>
            </a:r>
          </a:p>
        </p:txBody>
      </p:sp>
      <p:sp>
        <p:nvSpPr>
          <p:cNvPr id="20483" name="Content Placeholder 2"/>
          <p:cNvSpPr>
            <a:spLocks noGrp="1"/>
          </p:cNvSpPr>
          <p:nvPr>
            <p:ph idx="4294967295"/>
          </p:nvPr>
        </p:nvSpPr>
        <p:spPr/>
        <p:txBody>
          <a:bodyPr/>
          <a:lstStyle/>
          <a:p>
            <a:pPr eaLnBrk="1" hangingPunct="1"/>
            <a:r>
              <a:rPr lang="en-US" altLang="en-US"/>
              <a:t>Restrict the number of passengers allowed in the car with your teen driver. The more passengers, the greater the risk.</a:t>
            </a:r>
          </a:p>
          <a:p>
            <a:pPr eaLnBrk="1" hangingPunct="1"/>
            <a:r>
              <a:rPr lang="en-US" altLang="en-US"/>
              <a:t>Do not allow your child to drive with new, teen drivers until they have had permits for at least one year.</a:t>
            </a:r>
          </a:p>
          <a:p>
            <a:pPr eaLnBrk="1" hangingPunct="1"/>
            <a:r>
              <a:rPr lang="en-US" altLang="en-US"/>
              <a:t>Purchase a sensible, safe vehicle for your child to drive and/or allow them to drive one of your vehicles that fits that description.</a:t>
            </a:r>
          </a:p>
          <a:p>
            <a:pPr eaLnBrk="1" hangingPunct="1"/>
            <a:r>
              <a:rPr lang="en-US" altLang="en-US"/>
              <a:t>Do not give your child his/her “own” car. Allow them to drive a “family vehicle” that is everyone’s to use. This will divert them from treating it more haphazardly.</a:t>
            </a:r>
          </a:p>
          <a:p>
            <a:pPr eaLnBrk="1" hangingPunct="1"/>
            <a:endParaRPr lang="en-US"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noFill/>
        </p:spPr>
        <p:txBody>
          <a:bodyPr/>
          <a:lstStyle/>
          <a:p>
            <a:pPr eaLnBrk="1" hangingPunct="1"/>
            <a:r>
              <a:rPr lang="en-US" altLang="en-US"/>
              <a:t>Suggestions for Parents</a:t>
            </a:r>
          </a:p>
        </p:txBody>
      </p:sp>
      <p:sp>
        <p:nvSpPr>
          <p:cNvPr id="21507" name="Content Placeholder 2"/>
          <p:cNvSpPr>
            <a:spLocks noGrp="1"/>
          </p:cNvSpPr>
          <p:nvPr>
            <p:ph idx="4294967295"/>
          </p:nvPr>
        </p:nvSpPr>
        <p:spPr/>
        <p:txBody>
          <a:bodyPr/>
          <a:lstStyle/>
          <a:p>
            <a:pPr eaLnBrk="1" hangingPunct="1"/>
            <a:r>
              <a:rPr lang="en-US" altLang="en-US"/>
              <a:t>Set firm rules about driving privileges and stick with them. Relax the rules as your child becomes a better driver and maintains a clean driving record.</a:t>
            </a:r>
          </a:p>
          <a:p>
            <a:pPr eaLnBrk="1" hangingPunct="1"/>
            <a:r>
              <a:rPr lang="en-US" altLang="en-US"/>
              <a:t>Make sure your teen gets enough sleep before driving; this will lessen his/her chance for an accident.</a:t>
            </a:r>
          </a:p>
          <a:p>
            <a:pPr eaLnBrk="1" hangingPunct="1"/>
            <a:r>
              <a:rPr lang="en-US" altLang="en-US"/>
              <a:t>Set a good example in your own driving by abiding traffic laws, not talking on a cell phone while driving and not carrying on in-depth conversations while on the road with your teen in the car.</a:t>
            </a:r>
          </a:p>
          <a:p>
            <a:pPr eaLnBrk="1" hangingPunct="1"/>
            <a:r>
              <a:rPr lang="en-US" altLang="en-US"/>
              <a:t>Create a driving contract between you and your child.</a:t>
            </a:r>
          </a:p>
          <a:p>
            <a:pPr eaLnBrk="1" hangingPunct="1"/>
            <a:endParaRPr lang="en-US"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noFill/>
        </p:spPr>
        <p:txBody>
          <a:bodyPr/>
          <a:lstStyle/>
          <a:p>
            <a:pPr eaLnBrk="1" hangingPunct="1"/>
            <a:r>
              <a:rPr lang="en-US" altLang="en-US"/>
              <a:t>Parent/Child Driving Contract</a:t>
            </a:r>
          </a:p>
        </p:txBody>
      </p:sp>
      <p:sp>
        <p:nvSpPr>
          <p:cNvPr id="22531" name="Content Placeholder 2"/>
          <p:cNvSpPr>
            <a:spLocks noGrp="1"/>
          </p:cNvSpPr>
          <p:nvPr>
            <p:ph idx="4294967295"/>
          </p:nvPr>
        </p:nvSpPr>
        <p:spPr/>
        <p:txBody>
          <a:bodyPr/>
          <a:lstStyle/>
          <a:p>
            <a:pPr marL="0" indent="0" eaLnBrk="1" hangingPunct="1">
              <a:buFontTx/>
              <a:buNone/>
            </a:pPr>
            <a:r>
              <a:rPr lang="en-US" altLang="en-US"/>
              <a:t>Driving contracts should satisfy the following:</a:t>
            </a:r>
          </a:p>
          <a:p>
            <a:pPr marL="0" indent="0" eaLnBrk="1" hangingPunct="1">
              <a:buFontTx/>
              <a:buNone/>
            </a:pPr>
            <a:endParaRPr lang="en-US" altLang="en-US"/>
          </a:p>
          <a:p>
            <a:pPr marL="0" indent="0" eaLnBrk="1" hangingPunct="1">
              <a:buFontTx/>
              <a:buAutoNum type="arabicPeriod"/>
            </a:pPr>
            <a:r>
              <a:rPr lang="en-US" altLang="en-US"/>
              <a:t>Send the message that driving is a privilege that should be taken very seriously.</a:t>
            </a:r>
          </a:p>
          <a:p>
            <a:pPr marL="0" indent="0" eaLnBrk="1" hangingPunct="1">
              <a:buFontTx/>
              <a:buAutoNum type="arabicPeriod"/>
            </a:pPr>
            <a:r>
              <a:rPr lang="en-US" altLang="en-US"/>
              <a:t>Eliminate any confusion about your rules regarding driving.</a:t>
            </a:r>
          </a:p>
          <a:p>
            <a:pPr marL="0" indent="0" eaLnBrk="1" hangingPunct="1">
              <a:buFontTx/>
              <a:buAutoNum type="arabicPeriod"/>
            </a:pPr>
            <a:r>
              <a:rPr lang="en-US" altLang="en-US"/>
              <a:t>Provide consequences for children who break driving rules.</a:t>
            </a:r>
          </a:p>
          <a:p>
            <a:pPr marL="0" indent="0" eaLnBrk="1" hangingPunct="1"/>
            <a:endParaRPr lang="en-US"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noFill/>
        </p:spPr>
        <p:txBody>
          <a:bodyPr/>
          <a:lstStyle/>
          <a:p>
            <a:pPr eaLnBrk="1" hangingPunct="1"/>
            <a:endParaRPr lang="en-US" altLang="en-US"/>
          </a:p>
        </p:txBody>
      </p:sp>
      <p:pic>
        <p:nvPicPr>
          <p:cNvPr id="2355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501650"/>
            <a:ext cx="10058400" cy="639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noFill/>
        </p:spPr>
        <p:txBody>
          <a:bodyPr/>
          <a:lstStyle/>
          <a:p>
            <a:pPr eaLnBrk="1" hangingPunct="1"/>
            <a:r>
              <a:rPr lang="en-US" altLang="en-US"/>
              <a:t>Parent/Child Driving Contract</a:t>
            </a:r>
          </a:p>
        </p:txBody>
      </p:sp>
      <p:sp>
        <p:nvSpPr>
          <p:cNvPr id="24579" name="Content Placeholder 2"/>
          <p:cNvSpPr>
            <a:spLocks noGrp="1"/>
          </p:cNvSpPr>
          <p:nvPr>
            <p:ph idx="4294967295"/>
          </p:nvPr>
        </p:nvSpPr>
        <p:spPr/>
        <p:txBody>
          <a:bodyPr/>
          <a:lstStyle/>
          <a:p>
            <a:pPr marL="0" indent="0" eaLnBrk="1" hangingPunct="1">
              <a:lnSpc>
                <a:spcPct val="90000"/>
              </a:lnSpc>
              <a:buFontTx/>
              <a:buNone/>
            </a:pPr>
            <a:r>
              <a:rPr lang="en-US" altLang="en-US" sz="1800"/>
              <a:t>Contracts should at least contain the following:</a:t>
            </a:r>
          </a:p>
          <a:p>
            <a:pPr marL="0" indent="0" eaLnBrk="1" hangingPunct="1">
              <a:lnSpc>
                <a:spcPct val="90000"/>
              </a:lnSpc>
            </a:pPr>
            <a:endParaRPr lang="en-US" altLang="en-US" sz="1800"/>
          </a:p>
          <a:p>
            <a:pPr marL="0" indent="0" eaLnBrk="1" hangingPunct="1">
              <a:lnSpc>
                <a:spcPct val="90000"/>
              </a:lnSpc>
            </a:pPr>
            <a:r>
              <a:rPr lang="en-US" altLang="en-US" sz="1800"/>
              <a:t>Curfew restrictions</a:t>
            </a:r>
          </a:p>
          <a:p>
            <a:pPr marL="0" indent="0" eaLnBrk="1" hangingPunct="1">
              <a:lnSpc>
                <a:spcPct val="90000"/>
              </a:lnSpc>
            </a:pPr>
            <a:r>
              <a:rPr lang="en-US" altLang="en-US" sz="1800"/>
              <a:t>Where the teen may/may not drive</a:t>
            </a:r>
          </a:p>
          <a:p>
            <a:pPr marL="0" indent="0" eaLnBrk="1" hangingPunct="1">
              <a:lnSpc>
                <a:spcPct val="90000"/>
              </a:lnSpc>
            </a:pPr>
            <a:r>
              <a:rPr lang="en-US" altLang="en-US" sz="1800"/>
              <a:t>Cellphone use, radio use, MP3 player use restrictions</a:t>
            </a:r>
          </a:p>
          <a:p>
            <a:pPr marL="0" indent="0" eaLnBrk="1" hangingPunct="1">
              <a:lnSpc>
                <a:spcPct val="90000"/>
              </a:lnSpc>
            </a:pPr>
            <a:r>
              <a:rPr lang="en-US" altLang="en-US" sz="1800"/>
              <a:t>Seat belt usage</a:t>
            </a:r>
          </a:p>
          <a:p>
            <a:pPr marL="0" indent="0" eaLnBrk="1" hangingPunct="1">
              <a:lnSpc>
                <a:spcPct val="90000"/>
              </a:lnSpc>
            </a:pPr>
            <a:r>
              <a:rPr lang="en-US" altLang="en-US" sz="1800"/>
              <a:t>Consequences of having or receiving accidents, tickets and fines</a:t>
            </a:r>
          </a:p>
          <a:p>
            <a:pPr marL="0" indent="0" eaLnBrk="1" hangingPunct="1">
              <a:lnSpc>
                <a:spcPct val="90000"/>
              </a:lnSpc>
            </a:pPr>
            <a:r>
              <a:rPr lang="en-US" altLang="en-US" sz="1800"/>
              <a:t>Consequences of driving under the influence of alcohol and/or drugs</a:t>
            </a:r>
          </a:p>
          <a:p>
            <a:pPr marL="0" indent="0" eaLnBrk="1" hangingPunct="1">
              <a:lnSpc>
                <a:spcPct val="90000"/>
              </a:lnSpc>
            </a:pPr>
            <a:r>
              <a:rPr lang="en-US" altLang="en-US" sz="1800"/>
              <a:t>Passenger restrictions</a:t>
            </a:r>
          </a:p>
          <a:p>
            <a:pPr marL="0" indent="0" eaLnBrk="1" hangingPunct="1">
              <a:lnSpc>
                <a:spcPct val="90000"/>
              </a:lnSpc>
            </a:pPr>
            <a:r>
              <a:rPr lang="en-US" altLang="en-US" sz="1800"/>
              <a:t>Consequences of violating any parts of the contract</a:t>
            </a:r>
          </a:p>
          <a:p>
            <a:pPr marL="0" indent="0" eaLnBrk="1" hangingPunct="1">
              <a:lnSpc>
                <a:spcPct val="90000"/>
              </a:lnSpc>
            </a:pPr>
            <a:endParaRPr lang="en-US" altLang="en-US" sz="180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noFill/>
        </p:spPr>
        <p:txBody>
          <a:bodyPr/>
          <a:lstStyle/>
          <a:p>
            <a:pPr eaLnBrk="1" hangingPunct="1"/>
            <a:r>
              <a:rPr lang="en-US" altLang="en-US"/>
              <a:t>Motor Vehicle Insurance</a:t>
            </a:r>
          </a:p>
        </p:txBody>
      </p:sp>
      <p:sp>
        <p:nvSpPr>
          <p:cNvPr id="26627" name="Content Placeholder 2"/>
          <p:cNvSpPr>
            <a:spLocks noGrp="1"/>
          </p:cNvSpPr>
          <p:nvPr>
            <p:ph idx="4294967295"/>
          </p:nvPr>
        </p:nvSpPr>
        <p:spPr/>
        <p:txBody>
          <a:bodyPr/>
          <a:lstStyle/>
          <a:p>
            <a:pPr marL="0" indent="0" eaLnBrk="1" hangingPunct="1">
              <a:buFontTx/>
              <a:buNone/>
            </a:pPr>
            <a:r>
              <a:rPr lang="en-US" altLang="en-US"/>
              <a:t>Automobile insurance is an absolute must!</a:t>
            </a:r>
          </a:p>
          <a:p>
            <a:pPr marL="0" indent="0" eaLnBrk="1" hangingPunct="1"/>
            <a:endParaRPr lang="en-US" altLang="en-US"/>
          </a:p>
          <a:p>
            <a:pPr marL="0" indent="0" eaLnBrk="1" hangingPunct="1">
              <a:buFontTx/>
              <a:buNone/>
            </a:pPr>
            <a:r>
              <a:rPr lang="en-US" altLang="en-US"/>
              <a:t>When determining your buying limits, consider the following:</a:t>
            </a:r>
          </a:p>
          <a:p>
            <a:pPr marL="0" indent="0" eaLnBrk="1" hangingPunct="1"/>
            <a:endParaRPr lang="en-US" altLang="en-US"/>
          </a:p>
          <a:p>
            <a:pPr marL="0" indent="0" eaLnBrk="1" hangingPunct="1"/>
            <a:r>
              <a:rPr lang="en-US" altLang="en-US"/>
              <a:t>How much you can afford to pay in premiums</a:t>
            </a:r>
          </a:p>
          <a:p>
            <a:pPr marL="0" indent="0" eaLnBrk="1" hangingPunct="1"/>
            <a:endParaRPr lang="en-US" altLang="en-US"/>
          </a:p>
          <a:p>
            <a:pPr marL="0" indent="0" eaLnBrk="1" hangingPunct="1"/>
            <a:r>
              <a:rPr lang="en-US" altLang="en-US"/>
              <a:t>Your obligation to someone who is injured in an auto accident</a:t>
            </a:r>
          </a:p>
          <a:p>
            <a:pPr marL="0" indent="0" eaLnBrk="1" hangingPunct="1"/>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noFill/>
        </p:spPr>
        <p:txBody>
          <a:bodyPr/>
          <a:lstStyle/>
          <a:p>
            <a:pPr eaLnBrk="1" hangingPunct="1"/>
            <a:r>
              <a:rPr lang="en-US" altLang="en-US"/>
              <a:t>Obtaining the Best Rates</a:t>
            </a:r>
          </a:p>
        </p:txBody>
      </p:sp>
      <p:sp>
        <p:nvSpPr>
          <p:cNvPr id="27651" name="Content Placeholder 2"/>
          <p:cNvSpPr>
            <a:spLocks noGrp="1"/>
          </p:cNvSpPr>
          <p:nvPr>
            <p:ph idx="4294967295"/>
          </p:nvPr>
        </p:nvSpPr>
        <p:spPr/>
        <p:txBody>
          <a:bodyPr/>
          <a:lstStyle/>
          <a:p>
            <a:pPr marL="0" indent="0" eaLnBrk="1" hangingPunct="1">
              <a:lnSpc>
                <a:spcPct val="90000"/>
              </a:lnSpc>
              <a:buFontTx/>
              <a:buNone/>
            </a:pPr>
            <a:r>
              <a:rPr lang="en-US" altLang="en-US"/>
              <a:t>How can consumers get the best rates for their teens?</a:t>
            </a:r>
          </a:p>
          <a:p>
            <a:pPr marL="0" indent="0" eaLnBrk="1" hangingPunct="1">
              <a:lnSpc>
                <a:spcPct val="90000"/>
              </a:lnSpc>
            </a:pPr>
            <a:endParaRPr lang="en-US" altLang="en-US"/>
          </a:p>
          <a:p>
            <a:pPr marL="0" indent="0" eaLnBrk="1" hangingPunct="1">
              <a:lnSpc>
                <a:spcPct val="90000"/>
              </a:lnSpc>
            </a:pPr>
            <a:r>
              <a:rPr lang="en-US" altLang="en-US"/>
              <a:t>Make sure teens attend driving schools approved by the insurance company. There are discounts for passing approved courses.</a:t>
            </a:r>
          </a:p>
          <a:p>
            <a:pPr marL="0" indent="0" eaLnBrk="1" hangingPunct="1">
              <a:lnSpc>
                <a:spcPct val="90000"/>
              </a:lnSpc>
            </a:pPr>
            <a:r>
              <a:rPr lang="en-US" altLang="en-US"/>
              <a:t>Teens should maintain at least a “B” average (3.0 or higher) in school. Ask about our “Good Student Discount.”</a:t>
            </a:r>
          </a:p>
          <a:p>
            <a:pPr marL="0" indent="0" eaLnBrk="1" hangingPunct="1">
              <a:lnSpc>
                <a:spcPct val="90000"/>
              </a:lnSpc>
            </a:pPr>
            <a:r>
              <a:rPr lang="en-US" altLang="en-US"/>
              <a:t>Select a higher deductible, which lowers your premium. Opting for a $250, $500 or $1,000 deductible can save a significant amount. Determine whether you can afford out-of-pocket costs in the event of an accident.</a:t>
            </a:r>
          </a:p>
          <a:p>
            <a:pPr marL="0" indent="0" eaLnBrk="1" hangingPunct="1">
              <a:lnSpc>
                <a:spcPct val="90000"/>
              </a:lnSpc>
            </a:pPr>
            <a:r>
              <a:rPr lang="en-US" altLang="en-US"/>
              <a:t>Pay for minor damages yourself.</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noFill/>
        </p:spPr>
        <p:txBody>
          <a:bodyPr/>
          <a:lstStyle/>
          <a:p>
            <a:pPr eaLnBrk="1" hangingPunct="1"/>
            <a:r>
              <a:rPr lang="en-US" altLang="en-US"/>
              <a:t>Obtaining the Best Rates</a:t>
            </a:r>
          </a:p>
        </p:txBody>
      </p:sp>
      <p:sp>
        <p:nvSpPr>
          <p:cNvPr id="28675" name="Content Placeholder 2"/>
          <p:cNvSpPr>
            <a:spLocks noGrp="1"/>
          </p:cNvSpPr>
          <p:nvPr>
            <p:ph idx="4294967295"/>
          </p:nvPr>
        </p:nvSpPr>
        <p:spPr/>
        <p:txBody>
          <a:bodyPr/>
          <a:lstStyle/>
          <a:p>
            <a:pPr eaLnBrk="1" hangingPunct="1"/>
            <a:r>
              <a:rPr lang="en-US" altLang="en-US" sz="1800"/>
              <a:t>Avoid buying teens their “own” vehicle; have them drive a family car instead. The car should be in solid mechanical order, a four-door vehicle and no less than five years old (avoids adding collision insurance). These cars are also less likely to be stolen and do better in crash tests.</a:t>
            </a:r>
          </a:p>
          <a:p>
            <a:pPr eaLnBrk="1" hangingPunct="1"/>
            <a:r>
              <a:rPr lang="en-US" altLang="en-US" sz="1800"/>
              <a:t>Keep all cars in parents’ names because they typically have more assets, which equals lower premiums.</a:t>
            </a:r>
          </a:p>
          <a:p>
            <a:pPr eaLnBrk="1" hangingPunct="1"/>
            <a:r>
              <a:rPr lang="en-US" altLang="en-US" sz="1800"/>
              <a:t>If parents have good driving records, add teens to their current policy and pay an increased premium. If parents’ driving records are spotty or they drive extremely expensive cars, it’s best to purchase a separate policy for teens.</a:t>
            </a:r>
          </a:p>
          <a:p>
            <a:pPr eaLnBrk="1" hangingPunct="1"/>
            <a:r>
              <a:rPr lang="en-US" altLang="en-US" sz="1800"/>
              <a:t>Only assign teens to one, less expensive car. Do not, under any circumstances, allow them to drive cars that they are not insured under.</a:t>
            </a:r>
          </a:p>
          <a:p>
            <a:pPr eaLnBrk="1" hangingPunct="1"/>
            <a:endParaRPr lang="en-US" altLang="en-US" sz="18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noFill/>
        </p:spPr>
        <p:txBody>
          <a:bodyPr/>
          <a:lstStyle/>
          <a:p>
            <a:pPr eaLnBrk="1" hangingPunct="1"/>
            <a:r>
              <a:rPr lang="en-US" altLang="en-US"/>
              <a:t>Obtaining the Best Rates</a:t>
            </a:r>
          </a:p>
        </p:txBody>
      </p:sp>
      <p:sp>
        <p:nvSpPr>
          <p:cNvPr id="29699" name="Content Placeholder 2"/>
          <p:cNvSpPr>
            <a:spLocks noGrp="1"/>
          </p:cNvSpPr>
          <p:nvPr>
            <p:ph idx="4294967295"/>
          </p:nvPr>
        </p:nvSpPr>
        <p:spPr/>
        <p:txBody>
          <a:bodyPr/>
          <a:lstStyle/>
          <a:p>
            <a:pPr eaLnBrk="1" hangingPunct="1"/>
            <a:r>
              <a:rPr lang="en-US" altLang="en-US"/>
              <a:t>Check with Mountain State Insurance Agency, Inc. to see when we classify teens as adults and, consequently, lower premiums—this varies between age 23 to 25. At this time, check to see if teens should have their own policies.</a:t>
            </a:r>
          </a:p>
          <a:p>
            <a:pPr eaLnBrk="1" hangingPunct="1"/>
            <a:r>
              <a:rPr lang="en-US" altLang="en-US"/>
              <a:t>Inquire about our safe driving programs. Teens go through the program and sign a contract promising not to drink and drive. Completion of these programs can reduce premiums. </a:t>
            </a:r>
          </a:p>
          <a:p>
            <a:pPr eaLnBrk="1" hangingPunct="1"/>
            <a:r>
              <a:rPr lang="en-US" altLang="en-US"/>
              <a:t>Ask Mountain State Insurance Agency, Inc. about discounts for teens who go off to college at least 100 miles away and do not keep a car on campus.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noFill/>
        </p:spPr>
        <p:txBody>
          <a:bodyPr/>
          <a:lstStyle/>
          <a:p>
            <a:pPr eaLnBrk="1" hangingPunct="1"/>
            <a:r>
              <a:rPr lang="en-US" altLang="en-US"/>
              <a:t>Teen Driver Statistics</a:t>
            </a:r>
          </a:p>
        </p:txBody>
      </p:sp>
      <p:sp>
        <p:nvSpPr>
          <p:cNvPr id="8195" name="Content Placeholder 2"/>
          <p:cNvSpPr>
            <a:spLocks noGrp="1"/>
          </p:cNvSpPr>
          <p:nvPr>
            <p:ph idx="4294967295"/>
          </p:nvPr>
        </p:nvSpPr>
        <p:spPr/>
        <p:txBody>
          <a:bodyPr/>
          <a:lstStyle/>
          <a:p>
            <a:pPr eaLnBrk="1" hangingPunct="1">
              <a:lnSpc>
                <a:spcPct val="90000"/>
              </a:lnSpc>
            </a:pPr>
            <a:r>
              <a:rPr lang="en-US" altLang="en-US" sz="1800"/>
              <a:t>2,163 teens ages 16 to 19 died from injuries caused by motor vehicle crashes in 2013. </a:t>
            </a:r>
          </a:p>
          <a:p>
            <a:pPr eaLnBrk="1" hangingPunct="1">
              <a:lnSpc>
                <a:spcPct val="90000"/>
              </a:lnSpc>
            </a:pPr>
            <a:r>
              <a:rPr lang="en-US" altLang="en-US" sz="1800"/>
              <a:t>243,243 teens ages 16 to 19 involved in automobile accidents sustained nonfatal injuries that were severe enough to require treatment in the emergency room in 2013.</a:t>
            </a:r>
          </a:p>
          <a:p>
            <a:pPr eaLnBrk="1" hangingPunct="1">
              <a:lnSpc>
                <a:spcPct val="90000"/>
              </a:lnSpc>
            </a:pPr>
            <a:r>
              <a:rPr lang="en-US" altLang="en-US" sz="1800"/>
              <a:t>The risk of motor vehicle accidents is higher among 16- to 19-year-olds than among any other age group—they are nearly three times more likely to crash than older drivers.</a:t>
            </a:r>
          </a:p>
          <a:p>
            <a:pPr eaLnBrk="1" hangingPunct="1">
              <a:lnSpc>
                <a:spcPct val="90000"/>
              </a:lnSpc>
            </a:pPr>
            <a:r>
              <a:rPr lang="en-US" altLang="en-US" sz="1800"/>
              <a:t>The motor vehicle death rate for male drivers ages 16 to 19 is normally two times that of female teenage drivers.</a:t>
            </a:r>
          </a:p>
          <a:p>
            <a:pPr eaLnBrk="1" hangingPunct="1">
              <a:lnSpc>
                <a:spcPct val="90000"/>
              </a:lnSpc>
            </a:pPr>
            <a:r>
              <a:rPr lang="en-US" altLang="en-US" sz="1800"/>
              <a:t>Teenage drivers are most likely to have an accident during their first year of driving.</a:t>
            </a:r>
          </a:p>
          <a:p>
            <a:pPr eaLnBrk="1" hangingPunct="1">
              <a:lnSpc>
                <a:spcPct val="90000"/>
              </a:lnSpc>
            </a:pPr>
            <a:endParaRPr lang="en-US" altLang="en-US" sz="1800"/>
          </a:p>
          <a:p>
            <a:pPr eaLnBrk="1" hangingPunct="1">
              <a:lnSpc>
                <a:spcPct val="90000"/>
              </a:lnSpc>
              <a:buFontTx/>
              <a:buNone/>
            </a:pPr>
            <a:r>
              <a:rPr lang="en-US" altLang="en-US" sz="1200"/>
              <a:t>Source: Centers for Disease Control and Prevention (CDC)</a:t>
            </a:r>
          </a:p>
          <a:p>
            <a:pPr eaLnBrk="1" hangingPunct="1">
              <a:lnSpc>
                <a:spcPct val="90000"/>
              </a:lnSpc>
            </a:pPr>
            <a:endParaRPr lang="en-US" altLang="en-US" sz="18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noFill/>
        </p:spPr>
        <p:txBody>
          <a:bodyPr/>
          <a:lstStyle/>
          <a:p>
            <a:pPr eaLnBrk="1" hangingPunct="1"/>
            <a:r>
              <a:rPr lang="en-US" altLang="en-US"/>
              <a:t>Best Practices</a:t>
            </a:r>
          </a:p>
        </p:txBody>
      </p:sp>
      <p:sp>
        <p:nvSpPr>
          <p:cNvPr id="30723" name="Content Placeholder 2"/>
          <p:cNvSpPr>
            <a:spLocks noGrp="1"/>
          </p:cNvSpPr>
          <p:nvPr>
            <p:ph idx="4294967295"/>
          </p:nvPr>
        </p:nvSpPr>
        <p:spPr/>
        <p:txBody>
          <a:bodyPr/>
          <a:lstStyle/>
          <a:p>
            <a:pPr marL="0" indent="0" eaLnBrk="1" hangingPunct="1">
              <a:buFontTx/>
              <a:buNone/>
            </a:pPr>
            <a:r>
              <a:rPr lang="en-US" altLang="en-US" sz="1800"/>
              <a:t>Consider these best practices before your teen starts driving:</a:t>
            </a:r>
          </a:p>
          <a:p>
            <a:pPr marL="0" indent="0" eaLnBrk="1" hangingPunct="1">
              <a:buFontTx/>
              <a:buNone/>
            </a:pPr>
            <a:endParaRPr lang="en-US" altLang="en-US" sz="1800"/>
          </a:p>
          <a:p>
            <a:pPr marL="0" indent="0" eaLnBrk="1" hangingPunct="1">
              <a:buFontTx/>
              <a:buNone/>
            </a:pPr>
            <a:r>
              <a:rPr lang="en-US" altLang="en-US" sz="1800"/>
              <a:t>As soon as your teen is ready to get his/her learner’s permit, contact Mountain State Insurance Agency, Inc.. If your child gets into an accident, we will generally cover it but may charge a higher premium retroactively if you did not notify them that your child was driving. In rare cases, your coverage may be revoked.</a:t>
            </a:r>
          </a:p>
          <a:p>
            <a:pPr marL="0" indent="0" eaLnBrk="1" hangingPunct="1">
              <a:buFontTx/>
              <a:buNone/>
            </a:pPr>
            <a:r>
              <a:rPr lang="en-US" altLang="en-US" sz="1800"/>
              <a:t>Do not lower your liability coverage drastically to combat rate increases. It simply does not make sense to carry less liability for a high risk driver, like teens. Plus, you will be forced to cover damages out-of-pocket if your child gets into an accident without enough coverage.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noFill/>
        </p:spPr>
        <p:txBody>
          <a:bodyPr/>
          <a:lstStyle/>
          <a:p>
            <a:pPr eaLnBrk="1" hangingPunct="1"/>
            <a:r>
              <a:rPr lang="en-US" altLang="en-US"/>
              <a:t>Personal Liability Umbrella Policy</a:t>
            </a:r>
          </a:p>
        </p:txBody>
      </p:sp>
      <p:sp>
        <p:nvSpPr>
          <p:cNvPr id="31747" name="Content Placeholder 2"/>
          <p:cNvSpPr>
            <a:spLocks noGrp="1"/>
          </p:cNvSpPr>
          <p:nvPr>
            <p:ph idx="4294967295"/>
          </p:nvPr>
        </p:nvSpPr>
        <p:spPr/>
        <p:txBody>
          <a:bodyPr/>
          <a:lstStyle/>
          <a:p>
            <a:pPr marL="0" indent="0" eaLnBrk="1" hangingPunct="1">
              <a:buFontTx/>
              <a:buNone/>
            </a:pPr>
            <a:r>
              <a:rPr lang="en-US" altLang="en-US"/>
              <a:t>In addition to an automobile insurance policy, consider purchasing a Personal Liability Umbrella Policy (PLUP). </a:t>
            </a:r>
          </a:p>
          <a:p>
            <a:pPr marL="0" indent="0" eaLnBrk="1" hangingPunct="1"/>
            <a:endParaRPr lang="en-US" altLang="en-US"/>
          </a:p>
          <a:p>
            <a:pPr marL="0" indent="0" eaLnBrk="1" hangingPunct="1">
              <a:buFontTx/>
              <a:buNone/>
            </a:pPr>
            <a:r>
              <a:rPr lang="en-US" altLang="en-US"/>
              <a:t>This policy will protect you against litigation if your teen accidentally injures someone or damages property. Even though your auto policy has substantial limits, it is common for juries to award damages that far exceed these limits. </a:t>
            </a:r>
          </a:p>
          <a:p>
            <a:pPr marL="0" indent="0" eaLnBrk="1" hangingPunct="1"/>
            <a:endParaRPr lang="en-US" altLang="en-US"/>
          </a:p>
          <a:p>
            <a:pPr marL="0" indent="0" eaLnBrk="1" hangingPunct="1">
              <a:buFontTx/>
              <a:buNone/>
            </a:pPr>
            <a:r>
              <a:rPr lang="en-US" altLang="en-US"/>
              <a:t>PLUPs supplement existing policies to provide additional liability protection.</a:t>
            </a:r>
          </a:p>
          <a:p>
            <a:pPr marL="0" indent="0" eaLnBrk="1" hangingPunct="1"/>
            <a:endParaRPr lang="en-US" alt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noFill/>
        </p:spPr>
        <p:txBody>
          <a:bodyPr/>
          <a:lstStyle/>
          <a:p>
            <a:pPr eaLnBrk="1" hangingPunct="1"/>
            <a:r>
              <a:rPr lang="en-US" altLang="en-US"/>
              <a:t>Questions and Comments</a:t>
            </a:r>
          </a:p>
        </p:txBody>
      </p:sp>
      <p:sp>
        <p:nvSpPr>
          <p:cNvPr id="32771" name="Content Placeholder 2"/>
          <p:cNvSpPr>
            <a:spLocks noGrp="1"/>
          </p:cNvSpPr>
          <p:nvPr>
            <p:ph idx="4294967295"/>
          </p:nvPr>
        </p:nvSpPr>
        <p:spPr/>
        <p:txBody>
          <a:bodyPr/>
          <a:lstStyle/>
          <a:p>
            <a:pPr marL="0" indent="0" eaLnBrk="1" hangingPunct="1">
              <a:buFontTx/>
              <a:buNone/>
            </a:pPr>
            <a:endParaRPr lang="en-US" altLang="en-US" dirty="0"/>
          </a:p>
          <a:p>
            <a:pPr marL="0" indent="0" eaLnBrk="1" hangingPunct="1">
              <a:buFontTx/>
              <a:buNone/>
            </a:pPr>
            <a:r>
              <a:rPr lang="en-US" altLang="en-US" dirty="0"/>
              <a:t>Please let us know how we can help you and your new teen driver!</a:t>
            </a:r>
          </a:p>
          <a:p>
            <a:pPr marL="0" indent="0" eaLnBrk="1" hangingPunct="1">
              <a:buFontTx/>
              <a:buNone/>
            </a:pPr>
            <a:r>
              <a:rPr lang="en-US" altLang="en-US" dirty="0"/>
              <a:t>Learn more at </a:t>
            </a:r>
            <a:r>
              <a:rPr lang="en-US" altLang="en-US" dirty="0">
                <a:hlinkClick r:id="rId2"/>
              </a:rPr>
              <a:t>www.mountainstateinsurance.com</a:t>
            </a:r>
            <a:endParaRPr lang="en-US" altLang="en-US" dirty="0"/>
          </a:p>
          <a:p>
            <a:pPr marL="0" indent="0" eaLnBrk="1" hangingPunct="1">
              <a:buFontTx/>
              <a:buNone/>
            </a:pPr>
            <a:r>
              <a:rPr lang="en-US" altLang="en-US" dirty="0"/>
              <a:t>304-720-2000 Charleston</a:t>
            </a:r>
          </a:p>
          <a:p>
            <a:pPr marL="0" indent="0" eaLnBrk="1" hangingPunct="1">
              <a:buFontTx/>
              <a:buNone/>
            </a:pPr>
            <a:r>
              <a:rPr lang="en-US" altLang="en-US" dirty="0"/>
              <a:t>304-525-7821 Huntington</a:t>
            </a:r>
          </a:p>
        </p:txBody>
      </p:sp>
      <p:sp>
        <p:nvSpPr>
          <p:cNvPr id="32772" name="TextBox 1"/>
          <p:cNvSpPr>
            <a:spLocks noChangeArrowheads="1"/>
          </p:cNvSpPr>
          <p:nvPr/>
        </p:nvSpPr>
        <p:spPr bwMode="auto">
          <a:xfrm>
            <a:off x="669925" y="6738938"/>
            <a:ext cx="2895600" cy="214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sz="800">
                <a:latin typeface="Arial" panose="020B0604020202020204" pitchFamily="34" charset="0"/>
              </a:rPr>
              <a:t>© 2008, 2012-2013, 2016 Zywave Inc. All rights reserved.</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noFill/>
        </p:spPr>
        <p:txBody>
          <a:bodyPr/>
          <a:lstStyle/>
          <a:p>
            <a:pPr eaLnBrk="1" hangingPunct="1"/>
            <a:r>
              <a:rPr lang="en-US" altLang="en-US"/>
              <a:t>Risks for Teen Drivers</a:t>
            </a:r>
          </a:p>
        </p:txBody>
      </p:sp>
      <p:sp>
        <p:nvSpPr>
          <p:cNvPr id="10243" name="Content Placeholder 2"/>
          <p:cNvSpPr>
            <a:spLocks noGrp="1"/>
          </p:cNvSpPr>
          <p:nvPr>
            <p:ph idx="4294967295"/>
          </p:nvPr>
        </p:nvSpPr>
        <p:spPr/>
        <p:txBody>
          <a:bodyPr/>
          <a:lstStyle/>
          <a:p>
            <a:pPr marL="0" indent="0" eaLnBrk="1" hangingPunct="1">
              <a:buFontTx/>
              <a:buNone/>
            </a:pPr>
            <a:r>
              <a:rPr lang="en-US" altLang="en-US"/>
              <a:t>Teens get into motor vehicle accident for the following reasons:</a:t>
            </a:r>
          </a:p>
          <a:p>
            <a:pPr marL="0" indent="0" eaLnBrk="1" hangingPunct="1"/>
            <a:r>
              <a:rPr lang="en-US" altLang="en-US"/>
              <a:t>Teens underestimate hazardous or dangerous situations, or are not able to recognize potentially hazardous situations.</a:t>
            </a:r>
          </a:p>
          <a:p>
            <a:pPr marL="0" indent="0" eaLnBrk="1" hangingPunct="1"/>
            <a:endParaRPr lang="en-US" altLang="en-US"/>
          </a:p>
          <a:p>
            <a:pPr marL="0" indent="0" eaLnBrk="1" hangingPunct="1"/>
            <a:r>
              <a:rPr lang="en-US" altLang="en-US"/>
              <a:t>Teens are more likely to speed and to follow too closely to the driver in front of them. Males tend to do these behaviors more than females.</a:t>
            </a:r>
          </a:p>
          <a:p>
            <a:pPr marL="0" indent="0" eaLnBrk="1" hangingPunct="1"/>
            <a:endParaRPr lang="en-US" altLang="en-US"/>
          </a:p>
          <a:p>
            <a:pPr marL="0" indent="0" eaLnBrk="1" hangingPunct="1"/>
            <a:r>
              <a:rPr lang="en-US" altLang="en-US"/>
              <a:t>Teens have the lowest seat belt use of all drivers.</a:t>
            </a:r>
          </a:p>
          <a:p>
            <a:pPr marL="0" indent="0" eaLnBrk="1" hangingPunct="1"/>
            <a:endParaRPr lang="en-US"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noFill/>
        </p:spPr>
        <p:txBody>
          <a:bodyPr/>
          <a:lstStyle/>
          <a:p>
            <a:pPr eaLnBrk="1" hangingPunct="1"/>
            <a:r>
              <a:rPr lang="en-US" altLang="en-US"/>
              <a:t>Risks for Teen Drivers</a:t>
            </a:r>
          </a:p>
        </p:txBody>
      </p:sp>
      <p:sp>
        <p:nvSpPr>
          <p:cNvPr id="11267" name="Content Placeholder 2"/>
          <p:cNvSpPr>
            <a:spLocks noGrp="1"/>
          </p:cNvSpPr>
          <p:nvPr>
            <p:ph idx="4294967295"/>
          </p:nvPr>
        </p:nvSpPr>
        <p:spPr/>
        <p:txBody>
          <a:bodyPr/>
          <a:lstStyle/>
          <a:p>
            <a:pPr marL="0" indent="0" eaLnBrk="1" hangingPunct="1">
              <a:buFontTx/>
              <a:buNone/>
            </a:pPr>
            <a:r>
              <a:rPr lang="en-US" altLang="en-US" sz="1800"/>
              <a:t>Teens get into motor vehicle accident for the following reasons:</a:t>
            </a:r>
          </a:p>
          <a:p>
            <a:pPr marL="0" indent="0" eaLnBrk="1" hangingPunct="1"/>
            <a:r>
              <a:rPr lang="en-US" altLang="en-US" sz="1800"/>
              <a:t>Teens have a greater danger of getting into accidents between </a:t>
            </a:r>
            <a:br>
              <a:rPr lang="en-US" altLang="en-US" sz="1800"/>
            </a:br>
            <a:r>
              <a:rPr lang="en-US" altLang="en-US" sz="1800"/>
              <a:t>9 p.m. and 6 a.m. because of a lack of night driving experience.</a:t>
            </a:r>
          </a:p>
          <a:p>
            <a:pPr marL="0" indent="0" eaLnBrk="1" hangingPunct="1"/>
            <a:endParaRPr lang="en-US" altLang="en-US" sz="1800"/>
          </a:p>
          <a:p>
            <a:pPr marL="0" indent="0" eaLnBrk="1" hangingPunct="1"/>
            <a:r>
              <a:rPr lang="en-US" altLang="en-US" sz="1800"/>
              <a:t>Teens succumb to peer pressure from passengers to drive dangerously such as speeding or racing with other vehicles.</a:t>
            </a:r>
          </a:p>
          <a:p>
            <a:pPr marL="0" indent="0" eaLnBrk="1" hangingPunct="1"/>
            <a:endParaRPr lang="en-US" altLang="en-US" sz="1800"/>
          </a:p>
          <a:p>
            <a:pPr marL="0" indent="0" eaLnBrk="1" hangingPunct="1"/>
            <a:r>
              <a:rPr lang="en-US" altLang="en-US" sz="1800"/>
              <a:t>The National Institute of Mental Health claims that the part of the brain that weighs risks, makes judgment decisions and controls impulses is not fully developed until age 25. </a:t>
            </a:r>
          </a:p>
          <a:p>
            <a:pPr marL="0" indent="0" eaLnBrk="1" hangingPunct="1"/>
            <a:endParaRPr lang="en-US" altLang="en-US" sz="18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noFill/>
        </p:spPr>
        <p:txBody>
          <a:bodyPr/>
          <a:lstStyle/>
          <a:p>
            <a:pPr eaLnBrk="1" hangingPunct="1"/>
            <a:r>
              <a:rPr lang="en-US" altLang="en-US"/>
              <a:t>Risks for Teen Drivers</a:t>
            </a:r>
          </a:p>
        </p:txBody>
      </p:sp>
      <p:sp>
        <p:nvSpPr>
          <p:cNvPr id="12291" name="Content Placeholder 2"/>
          <p:cNvSpPr>
            <a:spLocks noGrp="1"/>
          </p:cNvSpPr>
          <p:nvPr>
            <p:ph idx="4294967295"/>
          </p:nvPr>
        </p:nvSpPr>
        <p:spPr/>
        <p:txBody>
          <a:bodyPr/>
          <a:lstStyle/>
          <a:p>
            <a:pPr marL="0" indent="0" eaLnBrk="1" hangingPunct="1">
              <a:buFontTx/>
              <a:buNone/>
            </a:pPr>
            <a:r>
              <a:rPr lang="en-US" altLang="en-US"/>
              <a:t>Teens get into motor vehicle accident for the following reasons:</a:t>
            </a:r>
          </a:p>
          <a:p>
            <a:pPr marL="0" indent="0" eaLnBrk="1" hangingPunct="1"/>
            <a:r>
              <a:rPr lang="en-US" altLang="en-US"/>
              <a:t>Teens with a blood alcohol level (BAC) of any concentration are at a greater risk of crashing compared to older drivers.</a:t>
            </a:r>
          </a:p>
          <a:p>
            <a:pPr marL="0" indent="0" eaLnBrk="1" hangingPunct="1"/>
            <a:endParaRPr lang="en-US" altLang="en-US"/>
          </a:p>
          <a:p>
            <a:pPr marL="0" indent="0" eaLnBrk="1" hangingPunct="1"/>
            <a:r>
              <a:rPr lang="en-US" altLang="en-US"/>
              <a:t>Over half of all teen drivers use cell phones while driving, which inhibits their ability to drive safely.</a:t>
            </a:r>
          </a:p>
          <a:p>
            <a:pPr marL="0" indent="0" eaLnBrk="1" hangingPunct="1"/>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noFill/>
        </p:spPr>
        <p:txBody>
          <a:bodyPr/>
          <a:lstStyle/>
          <a:p>
            <a:pPr eaLnBrk="1" hangingPunct="1"/>
            <a:r>
              <a:rPr lang="en-US" altLang="en-US"/>
              <a:t>Accidents by Age of Drivers</a:t>
            </a:r>
          </a:p>
        </p:txBody>
      </p:sp>
      <p:graphicFrame>
        <p:nvGraphicFramePr>
          <p:cNvPr id="2073" name="Content Placeholder 3"/>
          <p:cNvGraphicFramePr>
            <a:graphicFrameLocks noGrp="1"/>
          </p:cNvGraphicFramePr>
          <p:nvPr/>
        </p:nvGraphicFramePr>
        <p:xfrm>
          <a:off x="669925" y="2187575"/>
          <a:ext cx="6983413" cy="3906838"/>
        </p:xfrm>
        <a:graphic>
          <a:graphicData uri="http://schemas.openxmlformats.org/drawingml/2006/table">
            <a:tbl>
              <a:tblPr/>
              <a:tblGrid>
                <a:gridCol w="996950">
                  <a:extLst>
                    <a:ext uri="{9D8B030D-6E8A-4147-A177-3AD203B41FA5}">
                      <a16:colId xmlns:a16="http://schemas.microsoft.com/office/drawing/2014/main" xmlns="" val="3636863619"/>
                    </a:ext>
                  </a:extLst>
                </a:gridCol>
                <a:gridCol w="998538">
                  <a:extLst>
                    <a:ext uri="{9D8B030D-6E8A-4147-A177-3AD203B41FA5}">
                      <a16:colId xmlns:a16="http://schemas.microsoft.com/office/drawing/2014/main" xmlns="" val="1631864386"/>
                    </a:ext>
                  </a:extLst>
                </a:gridCol>
                <a:gridCol w="996950">
                  <a:extLst>
                    <a:ext uri="{9D8B030D-6E8A-4147-A177-3AD203B41FA5}">
                      <a16:colId xmlns:a16="http://schemas.microsoft.com/office/drawing/2014/main" xmlns="" val="812880924"/>
                    </a:ext>
                  </a:extLst>
                </a:gridCol>
                <a:gridCol w="998537">
                  <a:extLst>
                    <a:ext uri="{9D8B030D-6E8A-4147-A177-3AD203B41FA5}">
                      <a16:colId xmlns:a16="http://schemas.microsoft.com/office/drawing/2014/main" xmlns="" val="2519644531"/>
                    </a:ext>
                  </a:extLst>
                </a:gridCol>
                <a:gridCol w="996950">
                  <a:extLst>
                    <a:ext uri="{9D8B030D-6E8A-4147-A177-3AD203B41FA5}">
                      <a16:colId xmlns:a16="http://schemas.microsoft.com/office/drawing/2014/main" xmlns="" val="3623515281"/>
                    </a:ext>
                  </a:extLst>
                </a:gridCol>
                <a:gridCol w="998538">
                  <a:extLst>
                    <a:ext uri="{9D8B030D-6E8A-4147-A177-3AD203B41FA5}">
                      <a16:colId xmlns:a16="http://schemas.microsoft.com/office/drawing/2014/main" xmlns="" val="1165026038"/>
                    </a:ext>
                  </a:extLst>
                </a:gridCol>
                <a:gridCol w="996950">
                  <a:extLst>
                    <a:ext uri="{9D8B030D-6E8A-4147-A177-3AD203B41FA5}">
                      <a16:colId xmlns:a16="http://schemas.microsoft.com/office/drawing/2014/main" xmlns="" val="1839622534"/>
                    </a:ext>
                  </a:extLst>
                </a:gridCol>
              </a:tblGrid>
              <a:tr h="563563">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Age group</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Number of drivers</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Percent of total</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Drivers in fatal accidents</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Percent of total</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Drivers in all accidents</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1" i="0" u="none" strike="noStrike" cap="none" normalizeH="0" baseline="0">
                          <a:ln>
                            <a:noFill/>
                          </a:ln>
                          <a:solidFill>
                            <a:srgbClr val="FFFFFF"/>
                          </a:solidFill>
                          <a:effectLst/>
                          <a:latin typeface="Trebuchet MS" panose="020B0603020202020204" pitchFamily="34" charset="0"/>
                          <a:ea typeface="Trebuchet MS" panose="020B0603020202020204" pitchFamily="34" charset="0"/>
                          <a:cs typeface="Trebuchet MS" panose="020B0603020202020204" pitchFamily="34" charset="0"/>
                        </a:rPr>
                        <a:t>Percent of total</a:t>
                      </a:r>
                      <a:endParaRPr kumimoji="0" lang="en-US" altLang="en-US"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397813394"/>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Under 20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10,326,000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4.9%</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3,900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8.1%</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2,020,000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12.2%</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xmlns="" val="3858239062"/>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20-24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17,465,000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8.3%</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6,300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13.1%</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2,480,000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15.0%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extLst>
                  <a:ext uri="{0D108BD9-81ED-4DB2-BD59-A6C34878D82A}">
                    <a16:rowId xmlns:a16="http://schemas.microsoft.com/office/drawing/2014/main" xmlns="" val="1474939953"/>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25-34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36,694,000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17.4%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8,800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18.3%</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3,270,000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19.8%</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xmlns="" val="120238186"/>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35-44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38,424,000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18.2%</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7,500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15.6%</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2,910,000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17.6%</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extLst>
                  <a:ext uri="{0D108BD9-81ED-4DB2-BD59-A6C34878D82A}">
                    <a16:rowId xmlns:a16="http://schemas.microsoft.com/office/drawing/2014/main" xmlns="" val="4175022050"/>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45-54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41,921,000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19.9%</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8,300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17.3%</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2,750,000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16.7%</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xmlns="" val="2435794597"/>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55-64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33,271,000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15.8%</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5,900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12.3%</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1,710,000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10.4%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extLst>
                  <a:ext uri="{0D108BD9-81ED-4DB2-BD59-A6C34878D82A}">
                    <a16:rowId xmlns:a16="http://schemas.microsoft.com/office/drawing/2014/main" xmlns="" val="900802670"/>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65-74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19,135,000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9.1%</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3,500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7.3%</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820,000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5.0%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xmlns="" val="9678340"/>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Over 74</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13,764,000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6.5%</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3,800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7.9%</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540,000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3.3%</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0F7"/>
                    </a:solidFill>
                  </a:tcPr>
                </a:tc>
                <a:extLst>
                  <a:ext uri="{0D108BD9-81ED-4DB2-BD59-A6C34878D82A}">
                    <a16:rowId xmlns:a16="http://schemas.microsoft.com/office/drawing/2014/main" xmlns="" val="1126553838"/>
                  </a:ext>
                </a:extLst>
              </a:tr>
              <a:tr h="371475">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Total</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211,000,000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48,000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16,500,000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tc>
                  <a:txBody>
                    <a:bodyPr/>
                    <a:lstStyle>
                      <a:lvl1pPr>
                        <a:spcBef>
                          <a:spcPts val="1100"/>
                        </a:spcBef>
                        <a:buClr>
                          <a:schemeClr val="accent1"/>
                        </a:buClr>
                        <a:buSzPct val="80000"/>
                        <a:defRPr sz="1700">
                          <a:solidFill>
                            <a:srgbClr val="FFFFFF"/>
                          </a:solidFill>
                          <a:latin typeface="Trebuchet MS" panose="020B0603020202020204" pitchFamily="34" charset="0"/>
                        </a:defRPr>
                      </a:lvl1pPr>
                      <a:lvl2pPr>
                        <a:spcBef>
                          <a:spcPts val="1100"/>
                        </a:spcBef>
                        <a:buClr>
                          <a:schemeClr val="accent1"/>
                        </a:buClr>
                        <a:buSzPct val="80000"/>
                        <a:defRPr sz="1500">
                          <a:solidFill>
                            <a:srgbClr val="FFFFFF"/>
                          </a:solidFill>
                          <a:latin typeface="Trebuchet MS" panose="020B0603020202020204" pitchFamily="34" charset="0"/>
                        </a:defRPr>
                      </a:lvl2pPr>
                      <a:lvl3pPr>
                        <a:spcBef>
                          <a:spcPts val="1100"/>
                        </a:spcBef>
                        <a:buClr>
                          <a:schemeClr val="accent1"/>
                        </a:buClr>
                        <a:buSzPct val="80000"/>
                        <a:defRPr sz="1300">
                          <a:solidFill>
                            <a:srgbClr val="FFFFFF"/>
                          </a:solidFill>
                          <a:latin typeface="Trebuchet MS" panose="020B0603020202020204" pitchFamily="34" charset="0"/>
                        </a:defRPr>
                      </a:lvl3pPr>
                      <a:lvl4pPr>
                        <a:spcBef>
                          <a:spcPts val="1100"/>
                        </a:spcBef>
                        <a:buClr>
                          <a:schemeClr val="accent1"/>
                        </a:buClr>
                        <a:buSzPct val="80000"/>
                        <a:defRPr sz="1100">
                          <a:solidFill>
                            <a:srgbClr val="FFFFFF"/>
                          </a:solidFill>
                          <a:latin typeface="Trebuchet MS" panose="020B0603020202020204" pitchFamily="34" charset="0"/>
                        </a:defRPr>
                      </a:lvl4pPr>
                      <a:lvl5pPr>
                        <a:spcBef>
                          <a:spcPts val="1100"/>
                        </a:spcBef>
                        <a:buClr>
                          <a:schemeClr val="accent1"/>
                        </a:buClr>
                        <a:buSzPct val="80000"/>
                        <a:defRPr sz="1100">
                          <a:solidFill>
                            <a:srgbClr val="FFFFFF"/>
                          </a:solidFill>
                          <a:latin typeface="Trebuchet MS" panose="020B0603020202020204" pitchFamily="34" charset="0"/>
                        </a:defRPr>
                      </a:lvl5pPr>
                      <a:lvl6pPr fontAlgn="base">
                        <a:spcBef>
                          <a:spcPts val="1100"/>
                        </a:spcBef>
                        <a:spcAft>
                          <a:spcPct val="0"/>
                        </a:spcAft>
                        <a:buClr>
                          <a:schemeClr val="accent1"/>
                        </a:buClr>
                        <a:buSzPct val="80000"/>
                        <a:defRPr sz="1100">
                          <a:solidFill>
                            <a:srgbClr val="FFFFFF"/>
                          </a:solidFill>
                          <a:latin typeface="Trebuchet MS" panose="020B0603020202020204" pitchFamily="34" charset="0"/>
                        </a:defRPr>
                      </a:lvl6pPr>
                      <a:lvl7pPr fontAlgn="base">
                        <a:spcBef>
                          <a:spcPts val="1100"/>
                        </a:spcBef>
                        <a:spcAft>
                          <a:spcPct val="0"/>
                        </a:spcAft>
                        <a:buClr>
                          <a:schemeClr val="accent1"/>
                        </a:buClr>
                        <a:buSzPct val="80000"/>
                        <a:defRPr sz="1100">
                          <a:solidFill>
                            <a:srgbClr val="FFFFFF"/>
                          </a:solidFill>
                          <a:latin typeface="Trebuchet MS" panose="020B0603020202020204" pitchFamily="34" charset="0"/>
                        </a:defRPr>
                      </a:lvl7pPr>
                      <a:lvl8pPr fontAlgn="base">
                        <a:spcBef>
                          <a:spcPts val="1100"/>
                        </a:spcBef>
                        <a:spcAft>
                          <a:spcPct val="0"/>
                        </a:spcAft>
                        <a:buClr>
                          <a:schemeClr val="accent1"/>
                        </a:buClr>
                        <a:buSzPct val="80000"/>
                        <a:defRPr sz="1100">
                          <a:solidFill>
                            <a:srgbClr val="FFFFFF"/>
                          </a:solidFill>
                          <a:latin typeface="Trebuchet MS" panose="020B0603020202020204" pitchFamily="34" charset="0"/>
                        </a:defRPr>
                      </a:lvl8pPr>
                      <a:lvl9pPr fontAlgn="base">
                        <a:spcBef>
                          <a:spcPts val="1100"/>
                        </a:spcBef>
                        <a:spcAft>
                          <a:spcPct val="0"/>
                        </a:spcAft>
                        <a:buClr>
                          <a:schemeClr val="accent1"/>
                        </a:buClr>
                        <a:buSzPct val="80000"/>
                        <a:defRPr sz="1100">
                          <a:solidFill>
                            <a:srgbClr val="FFFFFF"/>
                          </a:solidFill>
                          <a:latin typeface="Trebuchet MS" panose="020B0603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1200" b="0" i="0" u="none" strike="noStrike" cap="none" normalizeH="0" baseline="0">
                          <a:ln>
                            <a:noFill/>
                          </a:ln>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100.00%</a:t>
                      </a:r>
                      <a:endPar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xmlns="" val="3664763347"/>
                  </a:ext>
                </a:extLst>
              </a:tr>
            </a:tbl>
          </a:graphicData>
        </a:graphic>
      </p:graphicFrame>
      <p:sp>
        <p:nvSpPr>
          <p:cNvPr id="13405" name="TextBox 4"/>
          <p:cNvSpPr>
            <a:spLocks noChangeArrowheads="1"/>
          </p:cNvSpPr>
          <p:nvPr/>
        </p:nvSpPr>
        <p:spPr bwMode="auto">
          <a:xfrm>
            <a:off x="669925" y="6380163"/>
            <a:ext cx="55562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1pPr>
            <a:lvl2pPr marL="742950" indent="-28575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2pPr>
            <a:lvl3pPr marL="11430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3pPr>
            <a:lvl4pPr marL="16002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4pPr>
            <a:lvl5pPr marL="2057400" indent="-228600">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5pPr>
            <a:lvl6pPr marL="25146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6pPr>
            <a:lvl7pPr marL="29718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7pPr>
            <a:lvl8pPr marL="34290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8pPr>
            <a:lvl9pPr marL="3886200" indent="-228600" eaLnBrk="0" fontAlgn="base" hangingPunct="0">
              <a:spcBef>
                <a:spcPct val="0"/>
              </a:spcBef>
              <a:spcAft>
                <a:spcPct val="0"/>
              </a:spcAft>
              <a:buSzTx/>
              <a:defRPr>
                <a:solidFill>
                  <a:schemeClr val="tx1"/>
                </a:solidFill>
                <a:latin typeface="Trebuchet MS" panose="020B0603020202020204" pitchFamily="34" charset="0"/>
                <a:ea typeface="Trebuchet MS" panose="020B0603020202020204" pitchFamily="34" charset="0"/>
                <a:cs typeface="Trebuchet MS" panose="020B0603020202020204" pitchFamily="34" charset="0"/>
              </a:defRPr>
            </a:lvl9pPr>
          </a:lstStyle>
          <a:p>
            <a:pPr eaLnBrk="1" hangingPunct="1"/>
            <a:r>
              <a:rPr lang="en-US" altLang="en-US"/>
              <a:t>Note: Percentages do not add up exactly because of rounding. Source: U.S. Census Bureau.</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noFill/>
        </p:spPr>
        <p:txBody>
          <a:bodyPr/>
          <a:lstStyle/>
          <a:p>
            <a:pPr eaLnBrk="1" hangingPunct="1"/>
            <a:r>
              <a:rPr lang="en-US" altLang="en-US"/>
              <a:t>Graduated Drivers Licensing (GDL)</a:t>
            </a:r>
          </a:p>
        </p:txBody>
      </p:sp>
      <p:sp>
        <p:nvSpPr>
          <p:cNvPr id="14339" name="Content Placeholder 2"/>
          <p:cNvSpPr>
            <a:spLocks noGrp="1"/>
          </p:cNvSpPr>
          <p:nvPr>
            <p:ph idx="4294967295"/>
          </p:nvPr>
        </p:nvSpPr>
        <p:spPr>
          <a:xfrm>
            <a:off x="669925" y="2447925"/>
            <a:ext cx="6983413" cy="4846638"/>
          </a:xfrm>
        </p:spPr>
        <p:txBody>
          <a:bodyPr/>
          <a:lstStyle/>
          <a:p>
            <a:pPr marL="0" indent="0" eaLnBrk="1" hangingPunct="1">
              <a:lnSpc>
                <a:spcPct val="80000"/>
              </a:lnSpc>
              <a:buFontTx/>
              <a:buNone/>
            </a:pPr>
            <a:r>
              <a:rPr lang="en-US" altLang="en-US" sz="1700"/>
              <a:t>Teens gradually receive their drivers’ licenses in 3 phases:</a:t>
            </a:r>
          </a:p>
          <a:p>
            <a:pPr marL="0" indent="0" eaLnBrk="1" hangingPunct="1">
              <a:lnSpc>
                <a:spcPct val="80000"/>
              </a:lnSpc>
            </a:pPr>
            <a:r>
              <a:rPr lang="en-US" altLang="en-US" sz="1700"/>
              <a:t>Receive a supervised learners’ permit</a:t>
            </a:r>
          </a:p>
          <a:p>
            <a:pPr lvl="1" eaLnBrk="1" hangingPunct="1">
              <a:lnSpc>
                <a:spcPct val="80000"/>
              </a:lnSpc>
            </a:pPr>
            <a:r>
              <a:rPr lang="en-US" altLang="en-US" sz="1500"/>
              <a:t>Teens remain in this stage for an average of six months</a:t>
            </a:r>
          </a:p>
          <a:p>
            <a:pPr lvl="1" eaLnBrk="1" hangingPunct="1">
              <a:lnSpc>
                <a:spcPct val="80000"/>
              </a:lnSpc>
            </a:pPr>
            <a:r>
              <a:rPr lang="en-US" altLang="en-US" sz="1500"/>
              <a:t>Learners’ permit is required while driving with adult supervision</a:t>
            </a:r>
          </a:p>
          <a:p>
            <a:pPr lvl="1" eaLnBrk="1" hangingPunct="1">
              <a:lnSpc>
                <a:spcPct val="80000"/>
              </a:lnSpc>
            </a:pPr>
            <a:r>
              <a:rPr lang="en-US" altLang="en-US" sz="1500"/>
              <a:t>Must pass a vision and knowledge test before receiving intermediate license</a:t>
            </a:r>
          </a:p>
          <a:p>
            <a:pPr lvl="1" eaLnBrk="1" hangingPunct="1">
              <a:lnSpc>
                <a:spcPct val="80000"/>
              </a:lnSpc>
            </a:pPr>
            <a:r>
              <a:rPr lang="en-US" altLang="en-US" sz="1500"/>
              <a:t>Must always wear a seatbelt</a:t>
            </a:r>
          </a:p>
          <a:p>
            <a:pPr lvl="1" eaLnBrk="1" hangingPunct="1">
              <a:lnSpc>
                <a:spcPct val="80000"/>
              </a:lnSpc>
            </a:pPr>
            <a:r>
              <a:rPr lang="en-US" altLang="en-US" sz="1500"/>
              <a:t>Must have no traffic and/or alcohol offenses</a:t>
            </a:r>
          </a:p>
          <a:p>
            <a:pPr lvl="1" eaLnBrk="1" hangingPunct="1">
              <a:lnSpc>
                <a:spcPct val="80000"/>
              </a:lnSpc>
            </a:pPr>
            <a:r>
              <a:rPr lang="en-US" altLang="en-US" sz="1500"/>
              <a:t>Cannot drive at night</a:t>
            </a:r>
          </a:p>
          <a:p>
            <a:pPr marL="0" indent="0" eaLnBrk="1" hangingPunct="1">
              <a:lnSpc>
                <a:spcPct val="80000"/>
              </a:lnSpc>
            </a:pPr>
            <a:r>
              <a:rPr lang="en-US" altLang="en-US" sz="1700"/>
              <a:t>Receive an intermediate drivers’ license</a:t>
            </a:r>
          </a:p>
          <a:p>
            <a:pPr lvl="1" eaLnBrk="1" hangingPunct="1">
              <a:lnSpc>
                <a:spcPct val="80000"/>
              </a:lnSpc>
            </a:pPr>
            <a:r>
              <a:rPr lang="en-US" altLang="en-US" sz="1500"/>
              <a:t>Restrictions on the number of passengers allowed in the vehicle and night driving</a:t>
            </a:r>
          </a:p>
          <a:p>
            <a:pPr lvl="1" eaLnBrk="1" hangingPunct="1">
              <a:lnSpc>
                <a:spcPct val="80000"/>
              </a:lnSpc>
            </a:pPr>
            <a:r>
              <a:rPr lang="en-US" altLang="en-US" sz="1500"/>
              <a:t>Zero tolerance for alcohol offenses and traffic violations</a:t>
            </a:r>
          </a:p>
          <a:p>
            <a:pPr lvl="1" eaLnBrk="1" hangingPunct="1">
              <a:lnSpc>
                <a:spcPct val="80000"/>
              </a:lnSpc>
            </a:pPr>
            <a:r>
              <a:rPr lang="en-US" altLang="en-US" sz="1500"/>
              <a:t>Can drive unsupervised in limited situations</a:t>
            </a:r>
          </a:p>
          <a:p>
            <a:pPr marL="0" indent="0" eaLnBrk="1" hangingPunct="1">
              <a:lnSpc>
                <a:spcPct val="80000"/>
              </a:lnSpc>
            </a:pPr>
            <a:r>
              <a:rPr lang="en-US" altLang="en-US" sz="1700"/>
              <a:t>Full driving privileges granted</a:t>
            </a:r>
          </a:p>
          <a:p>
            <a:pPr marL="0" indent="0" eaLnBrk="1" hangingPunct="1">
              <a:lnSpc>
                <a:spcPct val="80000"/>
              </a:lnSpc>
            </a:pPr>
            <a:endParaRPr lang="en-US" altLang="en-US" sz="17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noFill/>
        </p:spPr>
        <p:txBody>
          <a:bodyPr/>
          <a:lstStyle/>
          <a:p>
            <a:pPr eaLnBrk="1" hangingPunct="1"/>
            <a:r>
              <a:rPr lang="en-US" altLang="en-US"/>
              <a:t>Graduated Drivers Licensing (GDL)</a:t>
            </a:r>
          </a:p>
        </p:txBody>
      </p:sp>
      <p:sp>
        <p:nvSpPr>
          <p:cNvPr id="16387" name="Content Placeholder 2"/>
          <p:cNvSpPr>
            <a:spLocks noGrp="1"/>
          </p:cNvSpPr>
          <p:nvPr>
            <p:ph idx="4294967295"/>
          </p:nvPr>
        </p:nvSpPr>
        <p:spPr/>
        <p:txBody>
          <a:bodyPr/>
          <a:lstStyle/>
          <a:p>
            <a:pPr marL="0" indent="0" eaLnBrk="1" hangingPunct="1">
              <a:buFontTx/>
              <a:buNone/>
            </a:pPr>
            <a:r>
              <a:rPr lang="en-US" altLang="en-US"/>
              <a:t>Benefits of GDL Programs:</a:t>
            </a:r>
          </a:p>
          <a:p>
            <a:pPr marL="0" indent="0" eaLnBrk="1" hangingPunct="1"/>
            <a:r>
              <a:rPr lang="en-US" altLang="en-US"/>
              <a:t>CDC found that the GDL program in North Carolina reduced hospitalizations and hospital costs for teen drivers by more than one third.</a:t>
            </a:r>
          </a:p>
          <a:p>
            <a:pPr marL="0" indent="0" eaLnBrk="1" hangingPunct="1"/>
            <a:endParaRPr lang="en-US" altLang="en-US"/>
          </a:p>
          <a:p>
            <a:pPr marL="0" indent="0" eaLnBrk="1" hangingPunct="1"/>
            <a:r>
              <a:rPr lang="en-US" altLang="en-US"/>
              <a:t>Injury and fatality rates were 20 percent lower in states with passenger and nighttime driving restrictions.</a:t>
            </a:r>
          </a:p>
          <a:p>
            <a:pPr marL="0" indent="0" eaLnBrk="1" hangingPunct="1"/>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noFill/>
        </p:spPr>
        <p:txBody>
          <a:bodyPr/>
          <a:lstStyle/>
          <a:p>
            <a:pPr eaLnBrk="1" hangingPunct="1"/>
            <a:r>
              <a:rPr lang="en-US" altLang="en-US"/>
              <a:t>Graduated Drivers Licensing (GDL)</a:t>
            </a:r>
          </a:p>
        </p:txBody>
      </p:sp>
      <p:sp>
        <p:nvSpPr>
          <p:cNvPr id="17411" name="Content Placeholder 2"/>
          <p:cNvSpPr>
            <a:spLocks noGrp="1"/>
          </p:cNvSpPr>
          <p:nvPr>
            <p:ph idx="4294967295"/>
          </p:nvPr>
        </p:nvSpPr>
        <p:spPr/>
        <p:txBody>
          <a:bodyPr/>
          <a:lstStyle/>
          <a:p>
            <a:pPr marL="0" indent="0" eaLnBrk="1" hangingPunct="1">
              <a:lnSpc>
                <a:spcPct val="80000"/>
              </a:lnSpc>
              <a:buFontTx/>
              <a:buNone/>
            </a:pPr>
            <a:r>
              <a:rPr lang="en-US" altLang="en-US" sz="1800"/>
              <a:t>Johns Hopkins Bloomberg School of Public Health found that states with the following elements in their GDL program had a 20 percent reduction in fatal crashes by 16-year old drivers:</a:t>
            </a:r>
          </a:p>
          <a:p>
            <a:pPr marL="0" indent="0" eaLnBrk="1" hangingPunct="1">
              <a:lnSpc>
                <a:spcPct val="80000"/>
              </a:lnSpc>
            </a:pPr>
            <a:endParaRPr lang="en-US" altLang="en-US" sz="1800"/>
          </a:p>
          <a:p>
            <a:pPr marL="0" indent="0" eaLnBrk="1" hangingPunct="1">
              <a:lnSpc>
                <a:spcPct val="80000"/>
              </a:lnSpc>
            </a:pPr>
            <a:r>
              <a:rPr lang="en-US" altLang="en-US" sz="1800"/>
              <a:t>Minimum age of 15 and one-half years old to receive learners’ permit</a:t>
            </a:r>
          </a:p>
          <a:p>
            <a:pPr marL="0" indent="0" eaLnBrk="1" hangingPunct="1">
              <a:lnSpc>
                <a:spcPct val="80000"/>
              </a:lnSpc>
            </a:pPr>
            <a:r>
              <a:rPr lang="en-US" altLang="en-US" sz="1800"/>
              <a:t>Waiting period of at least three months before applying for an intermediate license after receiving learners’ permit</a:t>
            </a:r>
          </a:p>
          <a:p>
            <a:pPr marL="0" indent="0" eaLnBrk="1" hangingPunct="1">
              <a:lnSpc>
                <a:spcPct val="80000"/>
              </a:lnSpc>
            </a:pPr>
            <a:r>
              <a:rPr lang="en-US" altLang="en-US" sz="1800"/>
              <a:t>Minimum of 30 hours of supervised driving</a:t>
            </a:r>
          </a:p>
          <a:p>
            <a:pPr marL="0" indent="0" eaLnBrk="1" hangingPunct="1">
              <a:lnSpc>
                <a:spcPct val="80000"/>
              </a:lnSpc>
            </a:pPr>
            <a:r>
              <a:rPr lang="en-US" altLang="en-US" sz="1800"/>
              <a:t>Must be at least 16-years-old before obtaining intermediate license</a:t>
            </a:r>
          </a:p>
          <a:p>
            <a:pPr marL="0" indent="0" eaLnBrk="1" hangingPunct="1">
              <a:lnSpc>
                <a:spcPct val="80000"/>
              </a:lnSpc>
            </a:pPr>
            <a:r>
              <a:rPr lang="en-US" altLang="en-US" sz="1800"/>
              <a:t>Must be at least 17-years-old before obtaining full license</a:t>
            </a:r>
          </a:p>
          <a:p>
            <a:pPr marL="0" indent="0" eaLnBrk="1" hangingPunct="1">
              <a:lnSpc>
                <a:spcPct val="80000"/>
              </a:lnSpc>
            </a:pPr>
            <a:r>
              <a:rPr lang="en-US" altLang="en-US" sz="1800"/>
              <a:t>Restrictions on number of passengers allowed in vehicles with teens</a:t>
            </a:r>
          </a:p>
          <a:p>
            <a:pPr marL="0" indent="0" eaLnBrk="1" hangingPunct="1">
              <a:lnSpc>
                <a:spcPct val="80000"/>
              </a:lnSpc>
            </a:pPr>
            <a:endParaRPr lang="en-US" altLang="en-US" sz="180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8.05.15"/>
  <p:tag name="AS_TITLE" val="Aspose.Slides for .NET 4.0 Client Profile"/>
  <p:tag name="AS_VERSION" val="18.5"/>
</p:tagLst>
</file>

<file path=ppt/theme/theme1.xml><?xml version="1.0" encoding="utf-8"?>
<a:theme xmlns:a="http://schemas.openxmlformats.org/drawingml/2006/main" name="Facet">
  <a:themeElements>
    <a:clrScheme name="">
      <a:dk1>
        <a:srgbClr val="242852"/>
      </a:dk1>
      <a:lt1>
        <a:srgbClr val="FFFFFF"/>
      </a:lt1>
      <a:dk2>
        <a:srgbClr val="000000"/>
      </a:dk2>
      <a:lt2>
        <a:srgbClr val="ACCBF9"/>
      </a:lt2>
      <a:accent1>
        <a:srgbClr val="4A66AC"/>
      </a:accent1>
      <a:accent2>
        <a:srgbClr val="629DD1"/>
      </a:accent2>
      <a:accent3>
        <a:srgbClr val="AAAAAA"/>
      </a:accent3>
      <a:accent4>
        <a:srgbClr val="DADADA"/>
      </a:accent4>
      <a:accent5>
        <a:srgbClr val="B1B8D2"/>
      </a:accent5>
      <a:accent6>
        <a:srgbClr val="588EBD"/>
      </a:accent6>
      <a:hlink>
        <a:srgbClr val="9454C3"/>
      </a:hlink>
      <a:folHlink>
        <a:srgbClr val="3EBBF0"/>
      </a:folHlink>
    </a:clrScheme>
    <a:fontScheme name="Facet">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lnDef>
  </a:objectDefaults>
  <a:extraClrSchemeLst>
    <a:extraClrScheme>
      <a:clrScheme name="Facet 1">
        <a:dk1>
          <a:srgbClr val="000000"/>
        </a:dk1>
        <a:lt1>
          <a:srgbClr val="FFFFFF"/>
        </a:lt1>
        <a:dk2>
          <a:srgbClr val="242852"/>
        </a:dk2>
        <a:lt2>
          <a:srgbClr val="ACCBF9"/>
        </a:lt2>
        <a:accent1>
          <a:srgbClr val="4A66AC"/>
        </a:accent1>
        <a:accent2>
          <a:srgbClr val="629DD1"/>
        </a:accent2>
        <a:accent3>
          <a:srgbClr val="FFFFFF"/>
        </a:accent3>
        <a:accent4>
          <a:srgbClr val="000000"/>
        </a:accent4>
        <a:accent5>
          <a:srgbClr val="B1B8D2"/>
        </a:accent5>
        <a:accent6>
          <a:srgbClr val="588EBD"/>
        </a:accent6>
        <a:hlink>
          <a:srgbClr val="9454C3"/>
        </a:hlink>
        <a:folHlink>
          <a:srgbClr val="3EBB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Facet">
  <a:themeElements>
    <a:clrScheme name="">
      <a:dk1>
        <a:srgbClr val="242852"/>
      </a:dk1>
      <a:lt1>
        <a:srgbClr val="FFFFFF"/>
      </a:lt1>
      <a:dk2>
        <a:srgbClr val="000000"/>
      </a:dk2>
      <a:lt2>
        <a:srgbClr val="ACCBF9"/>
      </a:lt2>
      <a:accent1>
        <a:srgbClr val="4A66AC"/>
      </a:accent1>
      <a:accent2>
        <a:srgbClr val="629DD1"/>
      </a:accent2>
      <a:accent3>
        <a:srgbClr val="AAAAAA"/>
      </a:accent3>
      <a:accent4>
        <a:srgbClr val="DADADA"/>
      </a:accent4>
      <a:accent5>
        <a:srgbClr val="B1B8D2"/>
      </a:accent5>
      <a:accent6>
        <a:srgbClr val="588EBD"/>
      </a:accent6>
      <a:hlink>
        <a:srgbClr val="9454C3"/>
      </a:hlink>
      <a:folHlink>
        <a:srgbClr val="3EBBF0"/>
      </a:folHlink>
    </a:clrScheme>
    <a:fontScheme name="1_Facet">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lnDef>
  </a:objectDefaults>
  <a:extraClrSchemeLst>
    <a:extraClrScheme>
      <a:clrScheme name="1_Facet 1">
        <a:dk1>
          <a:srgbClr val="000000"/>
        </a:dk1>
        <a:lt1>
          <a:srgbClr val="FFFFFF"/>
        </a:lt1>
        <a:dk2>
          <a:srgbClr val="242852"/>
        </a:dk2>
        <a:lt2>
          <a:srgbClr val="ACCBF9"/>
        </a:lt2>
        <a:accent1>
          <a:srgbClr val="4A66AC"/>
        </a:accent1>
        <a:accent2>
          <a:srgbClr val="629DD1"/>
        </a:accent2>
        <a:accent3>
          <a:srgbClr val="FFFFFF"/>
        </a:accent3>
        <a:accent4>
          <a:srgbClr val="000000"/>
        </a:accent4>
        <a:accent5>
          <a:srgbClr val="B1B8D2"/>
        </a:accent5>
        <a:accent6>
          <a:srgbClr val="588EBD"/>
        </a:accent6>
        <a:hlink>
          <a:srgbClr val="9454C3"/>
        </a:hlink>
        <a:folHlink>
          <a:srgbClr val="3EBB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Facet">
  <a:themeElements>
    <a:clrScheme name="">
      <a:dk1>
        <a:srgbClr val="242852"/>
      </a:dk1>
      <a:lt1>
        <a:srgbClr val="FFFFFF"/>
      </a:lt1>
      <a:dk2>
        <a:srgbClr val="000000"/>
      </a:dk2>
      <a:lt2>
        <a:srgbClr val="ACCBF9"/>
      </a:lt2>
      <a:accent1>
        <a:srgbClr val="4A66AC"/>
      </a:accent1>
      <a:accent2>
        <a:srgbClr val="629DD1"/>
      </a:accent2>
      <a:accent3>
        <a:srgbClr val="AAAAAA"/>
      </a:accent3>
      <a:accent4>
        <a:srgbClr val="DADADA"/>
      </a:accent4>
      <a:accent5>
        <a:srgbClr val="B1B8D2"/>
      </a:accent5>
      <a:accent6>
        <a:srgbClr val="588EBD"/>
      </a:accent6>
      <a:hlink>
        <a:srgbClr val="9454C3"/>
      </a:hlink>
      <a:folHlink>
        <a:srgbClr val="3EBBF0"/>
      </a:folHlink>
    </a:clrScheme>
    <a:fontScheme name="2_Facet">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lnDef>
  </a:objectDefaults>
  <a:extraClrSchemeLst>
    <a:extraClrScheme>
      <a:clrScheme name="2_Facet 1">
        <a:dk1>
          <a:srgbClr val="000000"/>
        </a:dk1>
        <a:lt1>
          <a:srgbClr val="FFFFFF"/>
        </a:lt1>
        <a:dk2>
          <a:srgbClr val="242852"/>
        </a:dk2>
        <a:lt2>
          <a:srgbClr val="ACCBF9"/>
        </a:lt2>
        <a:accent1>
          <a:srgbClr val="4A66AC"/>
        </a:accent1>
        <a:accent2>
          <a:srgbClr val="629DD1"/>
        </a:accent2>
        <a:accent3>
          <a:srgbClr val="FFFFFF"/>
        </a:accent3>
        <a:accent4>
          <a:srgbClr val="000000"/>
        </a:accent4>
        <a:accent5>
          <a:srgbClr val="B1B8D2"/>
        </a:accent5>
        <a:accent6>
          <a:srgbClr val="588EBD"/>
        </a:accent6>
        <a:hlink>
          <a:srgbClr val="9454C3"/>
        </a:hlink>
        <a:folHlink>
          <a:srgbClr val="3EBB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Facet">
  <a:themeElements>
    <a:clrScheme name="">
      <a:dk1>
        <a:srgbClr val="242852"/>
      </a:dk1>
      <a:lt1>
        <a:srgbClr val="FFFFFF"/>
      </a:lt1>
      <a:dk2>
        <a:srgbClr val="000000"/>
      </a:dk2>
      <a:lt2>
        <a:srgbClr val="ACCBF9"/>
      </a:lt2>
      <a:accent1>
        <a:srgbClr val="4A66AC"/>
      </a:accent1>
      <a:accent2>
        <a:srgbClr val="629DD1"/>
      </a:accent2>
      <a:accent3>
        <a:srgbClr val="AAAAAA"/>
      </a:accent3>
      <a:accent4>
        <a:srgbClr val="DADADA"/>
      </a:accent4>
      <a:accent5>
        <a:srgbClr val="B1B8D2"/>
      </a:accent5>
      <a:accent6>
        <a:srgbClr val="588EBD"/>
      </a:accent6>
      <a:hlink>
        <a:srgbClr val="9454C3"/>
      </a:hlink>
      <a:folHlink>
        <a:srgbClr val="3EBBF0"/>
      </a:folHlink>
    </a:clrScheme>
    <a:fontScheme name="3_Facet">
      <a:majorFont>
        <a:latin typeface="Trebuchet MS"/>
        <a:ea typeface="Arial"/>
        <a:cs typeface="Arial"/>
      </a:majorFont>
      <a:minorFont>
        <a:latin typeface="Trebuchet MS"/>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Trebuchet MS" panose="020B0603020202020204" pitchFamily="34" charset="0"/>
            <a:ea typeface="Trebuchet MS" panose="020B0603020202020204" pitchFamily="34" charset="0"/>
            <a:cs typeface="Trebuchet MS" panose="020B0603020202020204" pitchFamily="34" charset="0"/>
          </a:defRPr>
        </a:defPPr>
      </a:lstStyle>
    </a:lnDef>
  </a:objectDefaults>
  <a:extraClrSchemeLst>
    <a:extraClrScheme>
      <a:clrScheme name="3_Facet 1">
        <a:dk1>
          <a:srgbClr val="000000"/>
        </a:dk1>
        <a:lt1>
          <a:srgbClr val="FFFFFF"/>
        </a:lt1>
        <a:dk2>
          <a:srgbClr val="242852"/>
        </a:dk2>
        <a:lt2>
          <a:srgbClr val="ACCBF9"/>
        </a:lt2>
        <a:accent1>
          <a:srgbClr val="4A66AC"/>
        </a:accent1>
        <a:accent2>
          <a:srgbClr val="629DD1"/>
        </a:accent2>
        <a:accent3>
          <a:srgbClr val="FFFFFF"/>
        </a:accent3>
        <a:accent4>
          <a:srgbClr val="000000"/>
        </a:accent4>
        <a:accent5>
          <a:srgbClr val="B1B8D2"/>
        </a:accent5>
        <a:accent6>
          <a:srgbClr val="588EBD"/>
        </a:accent6>
        <a:hlink>
          <a:srgbClr val="9454C3"/>
        </a:hlink>
        <a:folHlink>
          <a:srgbClr val="3EBB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1979</Words>
  <Application>Microsoft Office PowerPoint</Application>
  <PresentationFormat>Custom</PresentationFormat>
  <Paragraphs>214</Paragraphs>
  <Slides>22</Slides>
  <Notes>5</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22</vt:i4>
      </vt:variant>
    </vt:vector>
  </HeadingPairs>
  <TitlesOfParts>
    <vt:vector size="29" baseType="lpstr">
      <vt:lpstr>Arial</vt:lpstr>
      <vt:lpstr>Calibri</vt:lpstr>
      <vt:lpstr>Trebuchet MS</vt:lpstr>
      <vt:lpstr>Facet</vt:lpstr>
      <vt:lpstr>1_Facet</vt:lpstr>
      <vt:lpstr>2_Facet</vt:lpstr>
      <vt:lpstr>3_Facet</vt:lpstr>
      <vt:lpstr>PowerPoint Presentation</vt:lpstr>
      <vt:lpstr>Teen Driver Statistics</vt:lpstr>
      <vt:lpstr>Risks for Teen Drivers</vt:lpstr>
      <vt:lpstr>Risks for Teen Drivers</vt:lpstr>
      <vt:lpstr>Risks for Teen Drivers</vt:lpstr>
      <vt:lpstr>Accidents by Age of Drivers</vt:lpstr>
      <vt:lpstr>Graduated Drivers Licensing (GDL)</vt:lpstr>
      <vt:lpstr>Graduated Drivers Licensing (GDL)</vt:lpstr>
      <vt:lpstr>Graduated Drivers Licensing (GDL)</vt:lpstr>
      <vt:lpstr>Suggestions for Parents</vt:lpstr>
      <vt:lpstr>Suggestions for Parents</vt:lpstr>
      <vt:lpstr>Suggestions for Parents</vt:lpstr>
      <vt:lpstr>Parent/Child Driving Contract</vt:lpstr>
      <vt:lpstr>PowerPoint Presentation</vt:lpstr>
      <vt:lpstr>Parent/Child Driving Contract</vt:lpstr>
      <vt:lpstr>Motor Vehicle Insurance</vt:lpstr>
      <vt:lpstr>Obtaining the Best Rates</vt:lpstr>
      <vt:lpstr>Obtaining the Best Rates</vt:lpstr>
      <vt:lpstr>Obtaining the Best Rates</vt:lpstr>
      <vt:lpstr>Best Practices</vt:lpstr>
      <vt:lpstr>Personal Liability Umbrella Policy</vt:lpstr>
      <vt:lpstr>Questions and Comments</vt:lpstr>
    </vt:vector>
  </TitlesOfParts>
  <Company>Zywave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Hutchinson, Stephanie</dc:creator>
  <cp:lastModifiedBy>Hannah Copen</cp:lastModifiedBy>
  <cp:revision>7</cp:revision>
  <cp:lastPrinted>2019-03-28T14:04:41Z</cp:lastPrinted>
  <dcterms:created xsi:type="dcterms:W3CDTF">2016-08-18T18:03:40Z</dcterms:created>
  <dcterms:modified xsi:type="dcterms:W3CDTF">2019-03-28T19:27:28Z</dcterms:modified>
</cp:coreProperties>
</file>